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4" r:id="rId1"/>
  </p:sldMasterIdLst>
  <p:notesMasterIdLst>
    <p:notesMasterId r:id="rId4"/>
  </p:notesMasterIdLst>
  <p:sldIdLst>
    <p:sldId id="256" r:id="rId2"/>
    <p:sldId id="257" r:id="rId3"/>
  </p:sldIdLst>
  <p:sldSz cx="18648363" cy="7920038"/>
  <p:notesSz cx="6858000" cy="9144000"/>
  <p:defaultTextStyle>
    <a:defPPr>
      <a:defRPr lang="es-ES"/>
    </a:defPPr>
    <a:lvl1pPr marL="0" algn="l" defTabSz="1072940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1pPr>
    <a:lvl2pPr marL="536470" algn="l" defTabSz="1072940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2pPr>
    <a:lvl3pPr marL="1072940" algn="l" defTabSz="1072940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3pPr>
    <a:lvl4pPr marL="1609410" algn="l" defTabSz="1072940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4pPr>
    <a:lvl5pPr marL="2145881" algn="l" defTabSz="1072940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5pPr>
    <a:lvl6pPr marL="2682351" algn="l" defTabSz="1072940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6pPr>
    <a:lvl7pPr marL="3218821" algn="l" defTabSz="1072940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7pPr>
    <a:lvl8pPr marL="3755292" algn="l" defTabSz="1072940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8pPr>
    <a:lvl9pPr marL="4291762" algn="l" defTabSz="1072940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95" userDrawn="1">
          <p15:clr>
            <a:srgbClr val="A4A3A4"/>
          </p15:clr>
        </p15:guide>
        <p15:guide id="2" pos="5873" userDrawn="1">
          <p15:clr>
            <a:srgbClr val="A4A3A4"/>
          </p15:clr>
        </p15:guide>
        <p15:guide id="3" pos="129" userDrawn="1">
          <p15:clr>
            <a:srgbClr val="A4A3A4"/>
          </p15:clr>
        </p15:guide>
        <p15:guide id="4" pos="5562" userDrawn="1">
          <p15:clr>
            <a:srgbClr val="A4A3A4"/>
          </p15:clr>
        </p15:guide>
        <p15:guide id="5" pos="6185" userDrawn="1">
          <p15:clr>
            <a:srgbClr val="A4A3A4"/>
          </p15:clr>
        </p15:guide>
        <p15:guide id="6" pos="11618" userDrawn="1">
          <p15:clr>
            <a:srgbClr val="A4A3A4"/>
          </p15:clr>
        </p15:guide>
        <p15:guide id="7" orient="horz" pos="4916" userDrawn="1">
          <p15:clr>
            <a:srgbClr val="A4A3A4"/>
          </p15:clr>
        </p15:guide>
        <p15:guide id="8" orient="horz" pos="73" userDrawn="1">
          <p15:clr>
            <a:srgbClr val="A4A3A4"/>
          </p15:clr>
        </p15:guide>
        <p15:guide id="9" pos="386" userDrawn="1">
          <p15:clr>
            <a:srgbClr val="A4A3A4"/>
          </p15:clr>
        </p15:guide>
        <p15:guide id="10" pos="11361" userDrawn="1">
          <p15:clr>
            <a:srgbClr val="A4A3A4"/>
          </p15:clr>
        </p15:guide>
        <p15:guide id="11" orient="horz" pos="4753" userDrawn="1">
          <p15:clr>
            <a:srgbClr val="A4A3A4"/>
          </p15:clr>
        </p15:guide>
        <p15:guide id="12" orient="horz" pos="236" userDrawn="1">
          <p15:clr>
            <a:srgbClr val="A4A3A4"/>
          </p15:clr>
        </p15:guide>
        <p15:guide id="13" pos="89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A63"/>
    <a:srgbClr val="FFFC00"/>
    <a:srgbClr val="0432FF"/>
    <a:srgbClr val="305595"/>
    <a:srgbClr val="C5D4EB"/>
    <a:srgbClr val="DEEBF6"/>
    <a:srgbClr val="2138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5672"/>
  </p:normalViewPr>
  <p:slideViewPr>
    <p:cSldViewPr snapToGrid="0" snapToObjects="1">
      <p:cViewPr varScale="1">
        <p:scale>
          <a:sx n="98" d="100"/>
          <a:sy n="98" d="100"/>
        </p:scale>
        <p:origin x="232" y="352"/>
      </p:cViewPr>
      <p:guideLst>
        <p:guide orient="horz" pos="2495"/>
        <p:guide pos="5873"/>
        <p:guide pos="129"/>
        <p:guide pos="5562"/>
        <p:guide pos="6185"/>
        <p:guide pos="11618"/>
        <p:guide orient="horz" pos="4916"/>
        <p:guide orient="horz" pos="73"/>
        <p:guide pos="386"/>
        <p:guide pos="11361"/>
        <p:guide orient="horz" pos="4753"/>
        <p:guide orient="horz" pos="236"/>
        <p:guide pos="89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30" d="100"/>
          <a:sy n="130" d="100"/>
        </p:scale>
        <p:origin x="3448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63450C-AF28-4E43-AE1F-64FC729F0E41}" type="datetimeFigureOut">
              <a:rPr lang="en-US" smtClean="0"/>
              <a:t>3/1/24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203200" y="1143000"/>
            <a:ext cx="7264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4C55D2-FFEE-9545-8155-7F5BB420B91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890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72940" rtl="0" eaLnBrk="1" latinLnBrk="0" hangingPunct="1">
      <a:defRPr sz="1407" kern="1200">
        <a:solidFill>
          <a:schemeClr val="tx1"/>
        </a:solidFill>
        <a:latin typeface="+mn-lt"/>
        <a:ea typeface="+mn-ea"/>
        <a:cs typeface="+mn-cs"/>
      </a:defRPr>
    </a:lvl1pPr>
    <a:lvl2pPr marL="536470" algn="l" defTabSz="1072940" rtl="0" eaLnBrk="1" latinLnBrk="0" hangingPunct="1">
      <a:defRPr sz="1407" kern="1200">
        <a:solidFill>
          <a:schemeClr val="tx1"/>
        </a:solidFill>
        <a:latin typeface="+mn-lt"/>
        <a:ea typeface="+mn-ea"/>
        <a:cs typeface="+mn-cs"/>
      </a:defRPr>
    </a:lvl2pPr>
    <a:lvl3pPr marL="1072940" algn="l" defTabSz="1072940" rtl="0" eaLnBrk="1" latinLnBrk="0" hangingPunct="1">
      <a:defRPr sz="1407" kern="1200">
        <a:solidFill>
          <a:schemeClr val="tx1"/>
        </a:solidFill>
        <a:latin typeface="+mn-lt"/>
        <a:ea typeface="+mn-ea"/>
        <a:cs typeface="+mn-cs"/>
      </a:defRPr>
    </a:lvl3pPr>
    <a:lvl4pPr marL="1609410" algn="l" defTabSz="1072940" rtl="0" eaLnBrk="1" latinLnBrk="0" hangingPunct="1">
      <a:defRPr sz="1407" kern="1200">
        <a:solidFill>
          <a:schemeClr val="tx1"/>
        </a:solidFill>
        <a:latin typeface="+mn-lt"/>
        <a:ea typeface="+mn-ea"/>
        <a:cs typeface="+mn-cs"/>
      </a:defRPr>
    </a:lvl4pPr>
    <a:lvl5pPr marL="2145881" algn="l" defTabSz="1072940" rtl="0" eaLnBrk="1" latinLnBrk="0" hangingPunct="1">
      <a:defRPr sz="1407" kern="1200">
        <a:solidFill>
          <a:schemeClr val="tx1"/>
        </a:solidFill>
        <a:latin typeface="+mn-lt"/>
        <a:ea typeface="+mn-ea"/>
        <a:cs typeface="+mn-cs"/>
      </a:defRPr>
    </a:lvl5pPr>
    <a:lvl6pPr marL="2682351" algn="l" defTabSz="1072940" rtl="0" eaLnBrk="1" latinLnBrk="0" hangingPunct="1">
      <a:defRPr sz="1407" kern="1200">
        <a:solidFill>
          <a:schemeClr val="tx1"/>
        </a:solidFill>
        <a:latin typeface="+mn-lt"/>
        <a:ea typeface="+mn-ea"/>
        <a:cs typeface="+mn-cs"/>
      </a:defRPr>
    </a:lvl6pPr>
    <a:lvl7pPr marL="3218821" algn="l" defTabSz="1072940" rtl="0" eaLnBrk="1" latinLnBrk="0" hangingPunct="1">
      <a:defRPr sz="1407" kern="1200">
        <a:solidFill>
          <a:schemeClr val="tx1"/>
        </a:solidFill>
        <a:latin typeface="+mn-lt"/>
        <a:ea typeface="+mn-ea"/>
        <a:cs typeface="+mn-cs"/>
      </a:defRPr>
    </a:lvl7pPr>
    <a:lvl8pPr marL="3755292" algn="l" defTabSz="1072940" rtl="0" eaLnBrk="1" latinLnBrk="0" hangingPunct="1">
      <a:defRPr sz="1407" kern="1200">
        <a:solidFill>
          <a:schemeClr val="tx1"/>
        </a:solidFill>
        <a:latin typeface="+mn-lt"/>
        <a:ea typeface="+mn-ea"/>
        <a:cs typeface="+mn-cs"/>
      </a:defRPr>
    </a:lvl8pPr>
    <a:lvl9pPr marL="4291762" algn="l" defTabSz="1072940" rtl="0" eaLnBrk="1" latinLnBrk="0" hangingPunct="1">
      <a:defRPr sz="140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203200" y="1143000"/>
            <a:ext cx="7264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4C55D2-FFEE-9545-8155-7F5BB420B91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0868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203200" y="1143000"/>
            <a:ext cx="7264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4C55D2-FFEE-9545-8155-7F5BB420B91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6003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31046" y="1296173"/>
            <a:ext cx="13986272" cy="2757347"/>
          </a:xfrm>
        </p:spPr>
        <p:txBody>
          <a:bodyPr anchor="b"/>
          <a:lstStyle>
            <a:lvl1pPr algn="ctr">
              <a:defRPr sz="6929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31046" y="4159854"/>
            <a:ext cx="13986272" cy="1912175"/>
          </a:xfrm>
        </p:spPr>
        <p:txBody>
          <a:bodyPr/>
          <a:lstStyle>
            <a:lvl1pPr marL="0" indent="0" algn="ctr">
              <a:buNone/>
              <a:defRPr sz="2772"/>
            </a:lvl1pPr>
            <a:lvl2pPr marL="528020" indent="0" algn="ctr">
              <a:buNone/>
              <a:defRPr sz="2310"/>
            </a:lvl2pPr>
            <a:lvl3pPr marL="1056041" indent="0" algn="ctr">
              <a:buNone/>
              <a:defRPr sz="2079"/>
            </a:lvl3pPr>
            <a:lvl4pPr marL="1584061" indent="0" algn="ctr">
              <a:buNone/>
              <a:defRPr sz="1848"/>
            </a:lvl4pPr>
            <a:lvl5pPr marL="2112081" indent="0" algn="ctr">
              <a:buNone/>
              <a:defRPr sz="1848"/>
            </a:lvl5pPr>
            <a:lvl6pPr marL="2640101" indent="0" algn="ctr">
              <a:buNone/>
              <a:defRPr sz="1848"/>
            </a:lvl6pPr>
            <a:lvl7pPr marL="3168122" indent="0" algn="ctr">
              <a:buNone/>
              <a:defRPr sz="1848"/>
            </a:lvl7pPr>
            <a:lvl8pPr marL="3696142" indent="0" algn="ctr">
              <a:buNone/>
              <a:defRPr sz="1848"/>
            </a:lvl8pPr>
            <a:lvl9pPr marL="4224162" indent="0" algn="ctr">
              <a:buNone/>
              <a:defRPr sz="1848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094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273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345235" y="421669"/>
            <a:ext cx="4021053" cy="6711866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82075" y="421669"/>
            <a:ext cx="11830055" cy="6711866"/>
          </a:xfrm>
        </p:spPr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445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0645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2362" y="1974511"/>
            <a:ext cx="16084213" cy="3294515"/>
          </a:xfrm>
        </p:spPr>
        <p:txBody>
          <a:bodyPr anchor="b"/>
          <a:lstStyle>
            <a:lvl1pPr>
              <a:defRPr sz="6929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2362" y="5300193"/>
            <a:ext cx="16084213" cy="1732508"/>
          </a:xfrm>
        </p:spPr>
        <p:txBody>
          <a:bodyPr/>
          <a:lstStyle>
            <a:lvl1pPr marL="0" indent="0">
              <a:buNone/>
              <a:defRPr sz="2772">
                <a:solidFill>
                  <a:schemeClr val="tx1">
                    <a:tint val="75000"/>
                  </a:schemeClr>
                </a:solidFill>
              </a:defRPr>
            </a:lvl1pPr>
            <a:lvl2pPr marL="528020" indent="0">
              <a:buNone/>
              <a:defRPr sz="2310">
                <a:solidFill>
                  <a:schemeClr val="tx1">
                    <a:tint val="75000"/>
                  </a:schemeClr>
                </a:solidFill>
              </a:defRPr>
            </a:lvl2pPr>
            <a:lvl3pPr marL="1056041" indent="0">
              <a:buNone/>
              <a:defRPr sz="2079">
                <a:solidFill>
                  <a:schemeClr val="tx1">
                    <a:tint val="75000"/>
                  </a:schemeClr>
                </a:solidFill>
              </a:defRPr>
            </a:lvl3pPr>
            <a:lvl4pPr marL="1584061" indent="0">
              <a:buNone/>
              <a:defRPr sz="1848">
                <a:solidFill>
                  <a:schemeClr val="tx1">
                    <a:tint val="75000"/>
                  </a:schemeClr>
                </a:solidFill>
              </a:defRPr>
            </a:lvl4pPr>
            <a:lvl5pPr marL="2112081" indent="0">
              <a:buNone/>
              <a:defRPr sz="1848">
                <a:solidFill>
                  <a:schemeClr val="tx1">
                    <a:tint val="75000"/>
                  </a:schemeClr>
                </a:solidFill>
              </a:defRPr>
            </a:lvl5pPr>
            <a:lvl6pPr marL="2640101" indent="0">
              <a:buNone/>
              <a:defRPr sz="1848">
                <a:solidFill>
                  <a:schemeClr val="tx1">
                    <a:tint val="75000"/>
                  </a:schemeClr>
                </a:solidFill>
              </a:defRPr>
            </a:lvl6pPr>
            <a:lvl7pPr marL="3168122" indent="0">
              <a:buNone/>
              <a:defRPr sz="1848">
                <a:solidFill>
                  <a:schemeClr val="tx1">
                    <a:tint val="75000"/>
                  </a:schemeClr>
                </a:solidFill>
              </a:defRPr>
            </a:lvl7pPr>
            <a:lvl8pPr marL="3696142" indent="0">
              <a:buNone/>
              <a:defRPr sz="1848">
                <a:solidFill>
                  <a:schemeClr val="tx1">
                    <a:tint val="75000"/>
                  </a:schemeClr>
                </a:solidFill>
              </a:defRPr>
            </a:lvl8pPr>
            <a:lvl9pPr marL="4224162" indent="0">
              <a:buNone/>
              <a:defRPr sz="184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994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82075" y="2108344"/>
            <a:ext cx="7925554" cy="5025191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0734" y="2108344"/>
            <a:ext cx="7925554" cy="5025191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211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4504" y="421669"/>
            <a:ext cx="16084213" cy="153084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4505" y="1941510"/>
            <a:ext cx="7889131" cy="951504"/>
          </a:xfrm>
        </p:spPr>
        <p:txBody>
          <a:bodyPr anchor="b"/>
          <a:lstStyle>
            <a:lvl1pPr marL="0" indent="0">
              <a:buNone/>
              <a:defRPr sz="2772" b="1"/>
            </a:lvl1pPr>
            <a:lvl2pPr marL="528020" indent="0">
              <a:buNone/>
              <a:defRPr sz="2310" b="1"/>
            </a:lvl2pPr>
            <a:lvl3pPr marL="1056041" indent="0">
              <a:buNone/>
              <a:defRPr sz="2079" b="1"/>
            </a:lvl3pPr>
            <a:lvl4pPr marL="1584061" indent="0">
              <a:buNone/>
              <a:defRPr sz="1848" b="1"/>
            </a:lvl4pPr>
            <a:lvl5pPr marL="2112081" indent="0">
              <a:buNone/>
              <a:defRPr sz="1848" b="1"/>
            </a:lvl5pPr>
            <a:lvl6pPr marL="2640101" indent="0">
              <a:buNone/>
              <a:defRPr sz="1848" b="1"/>
            </a:lvl6pPr>
            <a:lvl7pPr marL="3168122" indent="0">
              <a:buNone/>
              <a:defRPr sz="1848" b="1"/>
            </a:lvl7pPr>
            <a:lvl8pPr marL="3696142" indent="0">
              <a:buNone/>
              <a:defRPr sz="1848" b="1"/>
            </a:lvl8pPr>
            <a:lvl9pPr marL="4224162" indent="0">
              <a:buNone/>
              <a:defRPr sz="1848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84505" y="2893014"/>
            <a:ext cx="7889131" cy="425518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440734" y="1941510"/>
            <a:ext cx="7927983" cy="951504"/>
          </a:xfrm>
        </p:spPr>
        <p:txBody>
          <a:bodyPr anchor="b"/>
          <a:lstStyle>
            <a:lvl1pPr marL="0" indent="0">
              <a:buNone/>
              <a:defRPr sz="2772" b="1"/>
            </a:lvl1pPr>
            <a:lvl2pPr marL="528020" indent="0">
              <a:buNone/>
              <a:defRPr sz="2310" b="1"/>
            </a:lvl2pPr>
            <a:lvl3pPr marL="1056041" indent="0">
              <a:buNone/>
              <a:defRPr sz="2079" b="1"/>
            </a:lvl3pPr>
            <a:lvl4pPr marL="1584061" indent="0">
              <a:buNone/>
              <a:defRPr sz="1848" b="1"/>
            </a:lvl4pPr>
            <a:lvl5pPr marL="2112081" indent="0">
              <a:buNone/>
              <a:defRPr sz="1848" b="1"/>
            </a:lvl5pPr>
            <a:lvl6pPr marL="2640101" indent="0">
              <a:buNone/>
              <a:defRPr sz="1848" b="1"/>
            </a:lvl6pPr>
            <a:lvl7pPr marL="3168122" indent="0">
              <a:buNone/>
              <a:defRPr sz="1848" b="1"/>
            </a:lvl7pPr>
            <a:lvl8pPr marL="3696142" indent="0">
              <a:buNone/>
              <a:defRPr sz="1848" b="1"/>
            </a:lvl8pPr>
            <a:lvl9pPr marL="4224162" indent="0">
              <a:buNone/>
              <a:defRPr sz="1848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440734" y="2893014"/>
            <a:ext cx="7927983" cy="425518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051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20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166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4505" y="528002"/>
            <a:ext cx="6014582" cy="1848009"/>
          </a:xfrm>
        </p:spPr>
        <p:txBody>
          <a:bodyPr anchor="b"/>
          <a:lstStyle>
            <a:lvl1pPr>
              <a:defRPr sz="3696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27983" y="1140340"/>
            <a:ext cx="9440734" cy="5628360"/>
          </a:xfrm>
        </p:spPr>
        <p:txBody>
          <a:bodyPr/>
          <a:lstStyle>
            <a:lvl1pPr>
              <a:defRPr sz="3696"/>
            </a:lvl1pPr>
            <a:lvl2pPr>
              <a:defRPr sz="3234"/>
            </a:lvl2pPr>
            <a:lvl3pPr>
              <a:defRPr sz="2772"/>
            </a:lvl3pPr>
            <a:lvl4pPr>
              <a:defRPr sz="2310"/>
            </a:lvl4pPr>
            <a:lvl5pPr>
              <a:defRPr sz="2310"/>
            </a:lvl5pPr>
            <a:lvl6pPr>
              <a:defRPr sz="2310"/>
            </a:lvl6pPr>
            <a:lvl7pPr>
              <a:defRPr sz="2310"/>
            </a:lvl7pPr>
            <a:lvl8pPr>
              <a:defRPr sz="2310"/>
            </a:lvl8pPr>
            <a:lvl9pPr>
              <a:defRPr sz="2310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84505" y="2376011"/>
            <a:ext cx="6014582" cy="4401855"/>
          </a:xfrm>
        </p:spPr>
        <p:txBody>
          <a:bodyPr/>
          <a:lstStyle>
            <a:lvl1pPr marL="0" indent="0">
              <a:buNone/>
              <a:defRPr sz="1848"/>
            </a:lvl1pPr>
            <a:lvl2pPr marL="528020" indent="0">
              <a:buNone/>
              <a:defRPr sz="1617"/>
            </a:lvl2pPr>
            <a:lvl3pPr marL="1056041" indent="0">
              <a:buNone/>
              <a:defRPr sz="1386"/>
            </a:lvl3pPr>
            <a:lvl4pPr marL="1584061" indent="0">
              <a:buNone/>
              <a:defRPr sz="1155"/>
            </a:lvl4pPr>
            <a:lvl5pPr marL="2112081" indent="0">
              <a:buNone/>
              <a:defRPr sz="1155"/>
            </a:lvl5pPr>
            <a:lvl6pPr marL="2640101" indent="0">
              <a:buNone/>
              <a:defRPr sz="1155"/>
            </a:lvl6pPr>
            <a:lvl7pPr marL="3168122" indent="0">
              <a:buNone/>
              <a:defRPr sz="1155"/>
            </a:lvl7pPr>
            <a:lvl8pPr marL="3696142" indent="0">
              <a:buNone/>
              <a:defRPr sz="1155"/>
            </a:lvl8pPr>
            <a:lvl9pPr marL="4224162" indent="0">
              <a:buNone/>
              <a:defRPr sz="1155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910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4505" y="528002"/>
            <a:ext cx="6014582" cy="1848009"/>
          </a:xfrm>
        </p:spPr>
        <p:txBody>
          <a:bodyPr anchor="b"/>
          <a:lstStyle>
            <a:lvl1pPr>
              <a:defRPr sz="3696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927983" y="1140340"/>
            <a:ext cx="9440734" cy="5628360"/>
          </a:xfrm>
        </p:spPr>
        <p:txBody>
          <a:bodyPr anchor="t"/>
          <a:lstStyle>
            <a:lvl1pPr marL="0" indent="0">
              <a:buNone/>
              <a:defRPr sz="3696"/>
            </a:lvl1pPr>
            <a:lvl2pPr marL="528020" indent="0">
              <a:buNone/>
              <a:defRPr sz="3234"/>
            </a:lvl2pPr>
            <a:lvl3pPr marL="1056041" indent="0">
              <a:buNone/>
              <a:defRPr sz="2772"/>
            </a:lvl3pPr>
            <a:lvl4pPr marL="1584061" indent="0">
              <a:buNone/>
              <a:defRPr sz="2310"/>
            </a:lvl4pPr>
            <a:lvl5pPr marL="2112081" indent="0">
              <a:buNone/>
              <a:defRPr sz="2310"/>
            </a:lvl5pPr>
            <a:lvl6pPr marL="2640101" indent="0">
              <a:buNone/>
              <a:defRPr sz="2310"/>
            </a:lvl6pPr>
            <a:lvl7pPr marL="3168122" indent="0">
              <a:buNone/>
              <a:defRPr sz="2310"/>
            </a:lvl7pPr>
            <a:lvl8pPr marL="3696142" indent="0">
              <a:buNone/>
              <a:defRPr sz="2310"/>
            </a:lvl8pPr>
            <a:lvl9pPr marL="4224162" indent="0">
              <a:buNone/>
              <a:defRPr sz="231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84505" y="2376011"/>
            <a:ext cx="6014582" cy="4401855"/>
          </a:xfrm>
        </p:spPr>
        <p:txBody>
          <a:bodyPr/>
          <a:lstStyle>
            <a:lvl1pPr marL="0" indent="0">
              <a:buNone/>
              <a:defRPr sz="1848"/>
            </a:lvl1pPr>
            <a:lvl2pPr marL="528020" indent="0">
              <a:buNone/>
              <a:defRPr sz="1617"/>
            </a:lvl2pPr>
            <a:lvl3pPr marL="1056041" indent="0">
              <a:buNone/>
              <a:defRPr sz="1386"/>
            </a:lvl3pPr>
            <a:lvl4pPr marL="1584061" indent="0">
              <a:buNone/>
              <a:defRPr sz="1155"/>
            </a:lvl4pPr>
            <a:lvl5pPr marL="2112081" indent="0">
              <a:buNone/>
              <a:defRPr sz="1155"/>
            </a:lvl5pPr>
            <a:lvl6pPr marL="2640101" indent="0">
              <a:buNone/>
              <a:defRPr sz="1155"/>
            </a:lvl6pPr>
            <a:lvl7pPr marL="3168122" indent="0">
              <a:buNone/>
              <a:defRPr sz="1155"/>
            </a:lvl7pPr>
            <a:lvl8pPr marL="3696142" indent="0">
              <a:buNone/>
              <a:defRPr sz="1155"/>
            </a:lvl8pPr>
            <a:lvl9pPr marL="4224162" indent="0">
              <a:buNone/>
              <a:defRPr sz="1155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141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82075" y="421669"/>
            <a:ext cx="16084213" cy="15308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2075" y="2108344"/>
            <a:ext cx="16084213" cy="50251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82075" y="7340702"/>
            <a:ext cx="4195882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177270" y="7340702"/>
            <a:ext cx="6293823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170406" y="7340702"/>
            <a:ext cx="4195882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431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1056041" rtl="0" eaLnBrk="1" latinLnBrk="0" hangingPunct="1">
        <a:lnSpc>
          <a:spcPct val="90000"/>
        </a:lnSpc>
        <a:spcBef>
          <a:spcPct val="0"/>
        </a:spcBef>
        <a:buNone/>
        <a:defRPr sz="508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4010" indent="-264010" algn="l" defTabSz="1056041" rtl="0" eaLnBrk="1" latinLnBrk="0" hangingPunct="1">
        <a:lnSpc>
          <a:spcPct val="90000"/>
        </a:lnSpc>
        <a:spcBef>
          <a:spcPts val="1155"/>
        </a:spcBef>
        <a:buFont typeface="Arial" panose="020B0604020202020204" pitchFamily="34" charset="0"/>
        <a:buChar char="•"/>
        <a:defRPr sz="3234" kern="1200">
          <a:solidFill>
            <a:schemeClr val="tx1"/>
          </a:solidFill>
          <a:latin typeface="+mn-lt"/>
          <a:ea typeface="+mn-ea"/>
          <a:cs typeface="+mn-cs"/>
        </a:defRPr>
      </a:lvl1pPr>
      <a:lvl2pPr marL="792030" indent="-264010" algn="l" defTabSz="1056041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772" kern="1200">
          <a:solidFill>
            <a:schemeClr val="tx1"/>
          </a:solidFill>
          <a:latin typeface="+mn-lt"/>
          <a:ea typeface="+mn-ea"/>
          <a:cs typeface="+mn-cs"/>
        </a:defRPr>
      </a:lvl2pPr>
      <a:lvl3pPr marL="1320051" indent="-264010" algn="l" defTabSz="1056041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310" kern="1200">
          <a:solidFill>
            <a:schemeClr val="tx1"/>
          </a:solidFill>
          <a:latin typeface="+mn-lt"/>
          <a:ea typeface="+mn-ea"/>
          <a:cs typeface="+mn-cs"/>
        </a:defRPr>
      </a:lvl3pPr>
      <a:lvl4pPr marL="1848071" indent="-264010" algn="l" defTabSz="1056041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4pPr>
      <a:lvl5pPr marL="2376091" indent="-264010" algn="l" defTabSz="1056041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5pPr>
      <a:lvl6pPr marL="2904112" indent="-264010" algn="l" defTabSz="1056041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6pPr>
      <a:lvl7pPr marL="3432132" indent="-264010" algn="l" defTabSz="1056041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7pPr>
      <a:lvl8pPr marL="3960152" indent="-264010" algn="l" defTabSz="1056041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8pPr>
      <a:lvl9pPr marL="4488172" indent="-264010" algn="l" defTabSz="1056041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1pPr>
      <a:lvl2pPr marL="528020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2pPr>
      <a:lvl3pPr marL="1056041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3pPr>
      <a:lvl4pPr marL="1584061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4pPr>
      <a:lvl5pPr marL="2112081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5pPr>
      <a:lvl6pPr marL="2640101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6pPr>
      <a:lvl7pPr marL="3168122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7pPr>
      <a:lvl8pPr marL="3696142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8pPr>
      <a:lvl9pPr marL="4224162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6C2EDC7D-B75D-8C4A-9FF4-AD99B0BAB4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2" y="0"/>
            <a:ext cx="18640381" cy="7923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6910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C6AEB7DB-A7BF-2B4B-AE9F-1CB0CD317C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692762"/>
            <a:ext cx="18648363" cy="86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0435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687</TotalTime>
  <Words>2</Words>
  <Application>Microsoft Macintosh PowerPoint</Application>
  <PresentationFormat>Personalizado</PresentationFormat>
  <Paragraphs>2</Paragraphs>
  <Slides>2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61</cp:revision>
  <dcterms:created xsi:type="dcterms:W3CDTF">2021-04-28T10:35:12Z</dcterms:created>
  <dcterms:modified xsi:type="dcterms:W3CDTF">2024-03-01T11:38:51Z</dcterms:modified>
</cp:coreProperties>
</file>