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4"/>
  </p:notesMasterIdLst>
  <p:sldIdLst>
    <p:sldId id="256" r:id="rId2"/>
    <p:sldId id="257" r:id="rId3"/>
  </p:sldIdLst>
  <p:sldSz cx="11447463" cy="7920038"/>
  <p:notesSz cx="6858000" cy="9144000"/>
  <p:defaultTextStyle>
    <a:defPPr>
      <a:defRPr lang="es-ES"/>
    </a:defPPr>
    <a:lvl1pPr marL="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3605" userDrawn="1">
          <p15:clr>
            <a:srgbClr val="A4A3A4"/>
          </p15:clr>
        </p15:guide>
        <p15:guide id="3" pos="79" userDrawn="1">
          <p15:clr>
            <a:srgbClr val="A4A3A4"/>
          </p15:clr>
        </p15:guide>
        <p15:guide id="4" pos="3414" userDrawn="1">
          <p15:clr>
            <a:srgbClr val="A4A3A4"/>
          </p15:clr>
        </p15:guide>
        <p15:guide id="5" pos="3797" userDrawn="1">
          <p15:clr>
            <a:srgbClr val="A4A3A4"/>
          </p15:clr>
        </p15:guide>
        <p15:guide id="6" pos="7132" userDrawn="1">
          <p15:clr>
            <a:srgbClr val="A4A3A4"/>
          </p15:clr>
        </p15:guide>
        <p15:guide id="7" orient="horz" pos="4916" userDrawn="1">
          <p15:clr>
            <a:srgbClr val="A4A3A4"/>
          </p15:clr>
        </p15:guide>
        <p15:guide id="8" orient="horz" pos="73" userDrawn="1">
          <p15:clr>
            <a:srgbClr val="A4A3A4"/>
          </p15:clr>
        </p15:guide>
        <p15:guide id="9" pos="237" userDrawn="1">
          <p15:clr>
            <a:srgbClr val="A4A3A4"/>
          </p15:clr>
        </p15:guide>
        <p15:guide id="10" pos="6974" userDrawn="1">
          <p15:clr>
            <a:srgbClr val="A4A3A4"/>
          </p15:clr>
        </p15:guide>
        <p15:guide id="11" orient="horz" pos="4753" userDrawn="1">
          <p15:clr>
            <a:srgbClr val="A4A3A4"/>
          </p15:clr>
        </p15:guide>
        <p15:guide id="12" orient="horz" pos="236" userDrawn="1">
          <p15:clr>
            <a:srgbClr val="A4A3A4"/>
          </p15:clr>
        </p15:guide>
        <p15:guide id="13" pos="54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5672"/>
  </p:normalViewPr>
  <p:slideViewPr>
    <p:cSldViewPr snapToGrid="0" snapToObjects="1">
      <p:cViewPr varScale="1">
        <p:scale>
          <a:sx n="104" d="100"/>
          <a:sy n="104" d="100"/>
        </p:scale>
        <p:origin x="2240" y="216"/>
      </p:cViewPr>
      <p:guideLst>
        <p:guide orient="horz" pos="2495"/>
        <p:guide pos="3605"/>
        <p:guide pos="79"/>
        <p:guide pos="3414"/>
        <p:guide pos="3797"/>
        <p:guide pos="7132"/>
        <p:guide orient="horz" pos="4916"/>
        <p:guide orient="horz" pos="73"/>
        <p:guide pos="237"/>
        <p:guide pos="6974"/>
        <p:guide orient="horz" pos="4753"/>
        <p:guide orient="horz" pos="236"/>
        <p:guide pos="54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1143000"/>
            <a:ext cx="4460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8563" y="1143000"/>
            <a:ext cx="4460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8563" y="1143000"/>
            <a:ext cx="4460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8560" y="1296173"/>
            <a:ext cx="9730344" cy="2757347"/>
          </a:xfrm>
        </p:spPr>
        <p:txBody>
          <a:bodyPr anchor="b"/>
          <a:lstStyle>
            <a:lvl1pPr algn="ctr"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0933" y="4159854"/>
            <a:ext cx="8585597" cy="1912175"/>
          </a:xfrm>
        </p:spPr>
        <p:txBody>
          <a:bodyPr/>
          <a:lstStyle>
            <a:lvl1pPr marL="0" indent="0" algn="ctr">
              <a:buNone/>
              <a:defRPr sz="2772"/>
            </a:lvl1pPr>
            <a:lvl2pPr marL="528020" indent="0" algn="ctr">
              <a:buNone/>
              <a:defRPr sz="2310"/>
            </a:lvl2pPr>
            <a:lvl3pPr marL="1056041" indent="0" algn="ctr">
              <a:buNone/>
              <a:defRPr sz="2079"/>
            </a:lvl3pPr>
            <a:lvl4pPr marL="1584061" indent="0" algn="ctr">
              <a:buNone/>
              <a:defRPr sz="1848"/>
            </a:lvl4pPr>
            <a:lvl5pPr marL="2112081" indent="0" algn="ctr">
              <a:buNone/>
              <a:defRPr sz="1848"/>
            </a:lvl5pPr>
            <a:lvl6pPr marL="2640101" indent="0" algn="ctr">
              <a:buNone/>
              <a:defRPr sz="1848"/>
            </a:lvl6pPr>
            <a:lvl7pPr marL="3168122" indent="0" algn="ctr">
              <a:buNone/>
              <a:defRPr sz="1848"/>
            </a:lvl7pPr>
            <a:lvl8pPr marL="3696142" indent="0" algn="ctr">
              <a:buNone/>
              <a:defRPr sz="1848"/>
            </a:lvl8pPr>
            <a:lvl9pPr marL="4224162" indent="0" algn="ctr">
              <a:buNone/>
              <a:defRPr sz="1848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8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183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92091" y="421669"/>
            <a:ext cx="2468359" cy="671186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014" y="421669"/>
            <a:ext cx="7261984" cy="6711866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31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8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1" y="1974512"/>
            <a:ext cx="9873437" cy="3294515"/>
          </a:xfrm>
        </p:spPr>
        <p:txBody>
          <a:bodyPr anchor="b"/>
          <a:lstStyle>
            <a:lvl1pPr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1051" y="5300194"/>
            <a:ext cx="9873437" cy="1732508"/>
          </a:xfrm>
        </p:spPr>
        <p:txBody>
          <a:bodyPr/>
          <a:lstStyle>
            <a:lvl1pPr marL="0" indent="0">
              <a:buNone/>
              <a:defRPr sz="2772">
                <a:solidFill>
                  <a:schemeClr val="tx1"/>
                </a:solidFill>
              </a:defRPr>
            </a:lvl1pPr>
            <a:lvl2pPr marL="528020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4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3pPr>
            <a:lvl4pPr marL="158406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4pPr>
            <a:lvl5pPr marL="211208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5pPr>
            <a:lvl6pPr marL="264010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6pPr>
            <a:lvl7pPr marL="316812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7pPr>
            <a:lvl8pPr marL="369614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8pPr>
            <a:lvl9pPr marL="422416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48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013" y="2108344"/>
            <a:ext cx="4865172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5278" y="2108344"/>
            <a:ext cx="4865172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868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504" y="421671"/>
            <a:ext cx="9873437" cy="153084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8505" y="1941510"/>
            <a:ext cx="4842813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8505" y="2893014"/>
            <a:ext cx="4842813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95279" y="1941510"/>
            <a:ext cx="4866663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95279" y="2893014"/>
            <a:ext cx="4866663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8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979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01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504" y="528002"/>
            <a:ext cx="3692105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663" y="1140341"/>
            <a:ext cx="5795278" cy="5628360"/>
          </a:xfrm>
        </p:spPr>
        <p:txBody>
          <a:bodyPr/>
          <a:lstStyle>
            <a:lvl1pPr>
              <a:defRPr sz="3696"/>
            </a:lvl1pPr>
            <a:lvl2pPr>
              <a:defRPr sz="3234"/>
            </a:lvl2pPr>
            <a:lvl3pPr>
              <a:defRPr sz="2772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8504" y="2376011"/>
            <a:ext cx="3692105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40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504" y="528002"/>
            <a:ext cx="3692105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6663" y="1140341"/>
            <a:ext cx="5795278" cy="5628360"/>
          </a:xfrm>
        </p:spPr>
        <p:txBody>
          <a:bodyPr anchor="t"/>
          <a:lstStyle>
            <a:lvl1pPr marL="0" indent="0">
              <a:buNone/>
              <a:defRPr sz="3696"/>
            </a:lvl1pPr>
            <a:lvl2pPr marL="528020" indent="0">
              <a:buNone/>
              <a:defRPr sz="3234"/>
            </a:lvl2pPr>
            <a:lvl3pPr marL="1056041" indent="0">
              <a:buNone/>
              <a:defRPr sz="2772"/>
            </a:lvl3pPr>
            <a:lvl4pPr marL="1584061" indent="0">
              <a:buNone/>
              <a:defRPr sz="2310"/>
            </a:lvl4pPr>
            <a:lvl5pPr marL="2112081" indent="0">
              <a:buNone/>
              <a:defRPr sz="2310"/>
            </a:lvl5pPr>
            <a:lvl6pPr marL="2640101" indent="0">
              <a:buNone/>
              <a:defRPr sz="2310"/>
            </a:lvl6pPr>
            <a:lvl7pPr marL="3168122" indent="0">
              <a:buNone/>
              <a:defRPr sz="2310"/>
            </a:lvl7pPr>
            <a:lvl8pPr marL="3696142" indent="0">
              <a:buNone/>
              <a:defRPr sz="2310"/>
            </a:lvl8pPr>
            <a:lvl9pPr marL="4224162" indent="0">
              <a:buNone/>
              <a:defRPr sz="231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8504" y="2376011"/>
            <a:ext cx="3692105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7013" y="421671"/>
            <a:ext cx="9873437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013" y="2108344"/>
            <a:ext cx="9873437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7013" y="7340703"/>
            <a:ext cx="2575679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91972" y="7340703"/>
            <a:ext cx="3863519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84771" y="7340703"/>
            <a:ext cx="2575679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99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056041" rtl="0" eaLnBrk="1" latinLnBrk="0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6CD71A7-3658-954B-93AA-36983AD64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448516" cy="792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F4A197F-559C-9346-9DA5-F5A4510AF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703717"/>
            <a:ext cx="11447463" cy="862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59</cp:revision>
  <dcterms:created xsi:type="dcterms:W3CDTF">2021-04-28T10:35:12Z</dcterms:created>
  <dcterms:modified xsi:type="dcterms:W3CDTF">2024-03-01T07:49:22Z</dcterms:modified>
</cp:coreProperties>
</file>