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4"/>
  </p:notesMasterIdLst>
  <p:sldIdLst>
    <p:sldId id="256" r:id="rId2"/>
    <p:sldId id="257" r:id="rId3"/>
  </p:sldIdLst>
  <p:sldSz cx="23112413" cy="11052175"/>
  <p:notesSz cx="6858000" cy="9144000"/>
  <p:defaultTextStyle>
    <a:defPPr>
      <a:defRPr lang="es-ES"/>
    </a:defPPr>
    <a:lvl1pPr marL="0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1pPr>
    <a:lvl2pPr marL="74702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2pPr>
    <a:lvl3pPr marL="1494048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3pPr>
    <a:lvl4pPr marL="2241072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4pPr>
    <a:lvl5pPr marL="2988097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5pPr>
    <a:lvl6pPr marL="3735121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6pPr>
    <a:lvl7pPr marL="448214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7pPr>
    <a:lvl8pPr marL="5229170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8pPr>
    <a:lvl9pPr marL="5976195" algn="l" defTabSz="1494048" rtl="0" eaLnBrk="1" latinLnBrk="0" hangingPunct="1">
      <a:defRPr sz="29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1" userDrawn="1">
          <p15:clr>
            <a:srgbClr val="A4A3A4"/>
          </p15:clr>
        </p15:guide>
        <p15:guide id="2" pos="7279" userDrawn="1">
          <p15:clr>
            <a:srgbClr val="A4A3A4"/>
          </p15:clr>
        </p15:guide>
        <p15:guide id="3" pos="160" userDrawn="1">
          <p15:clr>
            <a:srgbClr val="A4A3A4"/>
          </p15:clr>
        </p15:guide>
        <p15:guide id="4" pos="6894" userDrawn="1">
          <p15:clr>
            <a:srgbClr val="A4A3A4"/>
          </p15:clr>
        </p15:guide>
        <p15:guide id="5" pos="7665" userDrawn="1">
          <p15:clr>
            <a:srgbClr val="A4A3A4"/>
          </p15:clr>
        </p15:guide>
        <p15:guide id="6" pos="14399" userDrawn="1">
          <p15:clr>
            <a:srgbClr val="A4A3A4"/>
          </p15:clr>
        </p15:guide>
        <p15:guide id="7" orient="horz" pos="6860" userDrawn="1">
          <p15:clr>
            <a:srgbClr val="A4A3A4"/>
          </p15:clr>
        </p15:guide>
        <p15:guide id="8" orient="horz" pos="102" userDrawn="1">
          <p15:clr>
            <a:srgbClr val="A4A3A4"/>
          </p15:clr>
        </p15:guide>
        <p15:guide id="9" pos="479" userDrawn="1">
          <p15:clr>
            <a:srgbClr val="A4A3A4"/>
          </p15:clr>
        </p15:guide>
        <p15:guide id="10" pos="14080" userDrawn="1">
          <p15:clr>
            <a:srgbClr val="A4A3A4"/>
          </p15:clr>
        </p15:guide>
        <p15:guide id="11" orient="horz" pos="6633" userDrawn="1">
          <p15:clr>
            <a:srgbClr val="A4A3A4"/>
          </p15:clr>
        </p15:guide>
        <p15:guide id="12" orient="horz" pos="329" userDrawn="1">
          <p15:clr>
            <a:srgbClr val="A4A3A4"/>
          </p15:clr>
        </p15:guide>
        <p15:guide id="13" pos="110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A63"/>
    <a:srgbClr val="FFFC00"/>
    <a:srgbClr val="0432FF"/>
    <a:srgbClr val="305595"/>
    <a:srgbClr val="C5D4EB"/>
    <a:srgbClr val="DEEBF6"/>
    <a:srgbClr val="213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5672"/>
  </p:normalViewPr>
  <p:slideViewPr>
    <p:cSldViewPr snapToGrid="0" snapToObjects="1">
      <p:cViewPr varScale="1">
        <p:scale>
          <a:sx n="75" d="100"/>
          <a:sy n="75" d="100"/>
        </p:scale>
        <p:origin x="488" y="168"/>
      </p:cViewPr>
      <p:guideLst>
        <p:guide orient="horz" pos="3481"/>
        <p:guide pos="7279"/>
        <p:guide pos="160"/>
        <p:guide pos="6894"/>
        <p:guide pos="7665"/>
        <p:guide pos="14399"/>
        <p:guide orient="horz" pos="6860"/>
        <p:guide orient="horz" pos="102"/>
        <p:guide pos="479"/>
        <p:guide pos="14080"/>
        <p:guide orient="horz" pos="6633"/>
        <p:guide orient="horz" pos="329"/>
        <p:guide pos="11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0" d="100"/>
          <a:sy n="130" d="100"/>
        </p:scale>
        <p:origin x="344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63450C-AF28-4E43-AE1F-64FC729F0E41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3200" y="1143000"/>
            <a:ext cx="64516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C55D2-FFEE-9545-8155-7F5BB420B91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90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1pPr>
    <a:lvl2pPr marL="74702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2pPr>
    <a:lvl3pPr marL="1494048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3pPr>
    <a:lvl4pPr marL="2241072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4pPr>
    <a:lvl5pPr marL="2988097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5pPr>
    <a:lvl6pPr marL="3735121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6pPr>
    <a:lvl7pPr marL="448214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7pPr>
    <a:lvl8pPr marL="5229170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8pPr>
    <a:lvl9pPr marL="5976195" algn="l" defTabSz="1494048" rtl="0" eaLnBrk="1" latinLnBrk="0" hangingPunct="1">
      <a:defRPr sz="196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200" y="1143000"/>
            <a:ext cx="64516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200" y="1143000"/>
            <a:ext cx="64516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4C55D2-FFEE-9545-8155-7F5BB420B9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600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89052" y="1808771"/>
            <a:ext cx="17334310" cy="3847794"/>
          </a:xfrm>
        </p:spPr>
        <p:txBody>
          <a:bodyPr anchor="b"/>
          <a:lstStyle>
            <a:lvl1pPr algn="ctr">
              <a:defRPr sz="967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89052" y="5804951"/>
            <a:ext cx="17334310" cy="2668383"/>
          </a:xfrm>
        </p:spPr>
        <p:txBody>
          <a:bodyPr/>
          <a:lstStyle>
            <a:lvl1pPr marL="0" indent="0" algn="ctr">
              <a:buNone/>
              <a:defRPr sz="3868"/>
            </a:lvl1pPr>
            <a:lvl2pPr marL="736824" indent="0" algn="ctr">
              <a:buNone/>
              <a:defRPr sz="3223"/>
            </a:lvl2pPr>
            <a:lvl3pPr marL="1473647" indent="0" algn="ctr">
              <a:buNone/>
              <a:defRPr sz="2901"/>
            </a:lvl3pPr>
            <a:lvl4pPr marL="2210471" indent="0" algn="ctr">
              <a:buNone/>
              <a:defRPr sz="2579"/>
            </a:lvl4pPr>
            <a:lvl5pPr marL="2947294" indent="0" algn="ctr">
              <a:buNone/>
              <a:defRPr sz="2579"/>
            </a:lvl5pPr>
            <a:lvl6pPr marL="3684118" indent="0" algn="ctr">
              <a:buNone/>
              <a:defRPr sz="2579"/>
            </a:lvl6pPr>
            <a:lvl7pPr marL="4420941" indent="0" algn="ctr">
              <a:buNone/>
              <a:defRPr sz="2579"/>
            </a:lvl7pPr>
            <a:lvl8pPr marL="5157765" indent="0" algn="ctr">
              <a:buNone/>
              <a:defRPr sz="2579"/>
            </a:lvl8pPr>
            <a:lvl9pPr marL="5894588" indent="0" algn="ctr">
              <a:buNone/>
              <a:defRPr sz="257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68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881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539821" y="588426"/>
            <a:ext cx="4983614" cy="936620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88978" y="588426"/>
            <a:ext cx="14661937" cy="9366207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07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9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6941" y="2755370"/>
            <a:ext cx="19934456" cy="4597397"/>
          </a:xfrm>
        </p:spPr>
        <p:txBody>
          <a:bodyPr anchor="b"/>
          <a:lstStyle>
            <a:lvl1pPr>
              <a:defRPr sz="967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76941" y="7396261"/>
            <a:ext cx="19934456" cy="2417662"/>
          </a:xfrm>
        </p:spPr>
        <p:txBody>
          <a:bodyPr/>
          <a:lstStyle>
            <a:lvl1pPr marL="0" indent="0">
              <a:buNone/>
              <a:defRPr sz="3868">
                <a:solidFill>
                  <a:schemeClr val="tx1">
                    <a:tint val="75000"/>
                  </a:schemeClr>
                </a:solidFill>
              </a:defRPr>
            </a:lvl1pPr>
            <a:lvl2pPr marL="736824" indent="0">
              <a:buNone/>
              <a:defRPr sz="3223">
                <a:solidFill>
                  <a:schemeClr val="tx1">
                    <a:tint val="75000"/>
                  </a:schemeClr>
                </a:solidFill>
              </a:defRPr>
            </a:lvl2pPr>
            <a:lvl3pPr marL="1473647" indent="0">
              <a:buNone/>
              <a:defRPr sz="2901">
                <a:solidFill>
                  <a:schemeClr val="tx1">
                    <a:tint val="75000"/>
                  </a:schemeClr>
                </a:solidFill>
              </a:defRPr>
            </a:lvl3pPr>
            <a:lvl4pPr marL="221047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4pPr>
            <a:lvl5pPr marL="2947294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5pPr>
            <a:lvl6pPr marL="368411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6pPr>
            <a:lvl7pPr marL="4420941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7pPr>
            <a:lvl8pPr marL="5157765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8pPr>
            <a:lvl9pPr marL="5894588" indent="0">
              <a:buNone/>
              <a:defRPr sz="257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9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8978" y="2942130"/>
            <a:ext cx="9822776" cy="701250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00659" y="2942130"/>
            <a:ext cx="9822776" cy="7012504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4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89" y="588427"/>
            <a:ext cx="19934456" cy="213624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1990" y="2709319"/>
            <a:ext cx="9777633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1990" y="4037114"/>
            <a:ext cx="9777633" cy="593798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700659" y="2709319"/>
            <a:ext cx="9825786" cy="1327795"/>
          </a:xfrm>
        </p:spPr>
        <p:txBody>
          <a:bodyPr anchor="b"/>
          <a:lstStyle>
            <a:lvl1pPr marL="0" indent="0">
              <a:buNone/>
              <a:defRPr sz="3868" b="1"/>
            </a:lvl1pPr>
            <a:lvl2pPr marL="736824" indent="0">
              <a:buNone/>
              <a:defRPr sz="3223" b="1"/>
            </a:lvl2pPr>
            <a:lvl3pPr marL="1473647" indent="0">
              <a:buNone/>
              <a:defRPr sz="2901" b="1"/>
            </a:lvl3pPr>
            <a:lvl4pPr marL="2210471" indent="0">
              <a:buNone/>
              <a:defRPr sz="2579" b="1"/>
            </a:lvl4pPr>
            <a:lvl5pPr marL="2947294" indent="0">
              <a:buNone/>
              <a:defRPr sz="2579" b="1"/>
            </a:lvl5pPr>
            <a:lvl6pPr marL="3684118" indent="0">
              <a:buNone/>
              <a:defRPr sz="2579" b="1"/>
            </a:lvl6pPr>
            <a:lvl7pPr marL="4420941" indent="0">
              <a:buNone/>
              <a:defRPr sz="2579" b="1"/>
            </a:lvl7pPr>
            <a:lvl8pPr marL="5157765" indent="0">
              <a:buNone/>
              <a:defRPr sz="2579" b="1"/>
            </a:lvl8pPr>
            <a:lvl9pPr marL="5894588" indent="0">
              <a:buNone/>
              <a:defRPr sz="257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700659" y="4037114"/>
            <a:ext cx="9825786" cy="593798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272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66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86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90" y="736812"/>
            <a:ext cx="7454354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5786" y="1591309"/>
            <a:ext cx="11700659" cy="7854208"/>
          </a:xfrm>
        </p:spPr>
        <p:txBody>
          <a:bodyPr/>
          <a:lstStyle>
            <a:lvl1pPr>
              <a:defRPr sz="5157"/>
            </a:lvl1pPr>
            <a:lvl2pPr>
              <a:defRPr sz="4512"/>
            </a:lvl2pPr>
            <a:lvl3pPr>
              <a:defRPr sz="3868"/>
            </a:lvl3pPr>
            <a:lvl4pPr>
              <a:defRPr sz="3223"/>
            </a:lvl4pPr>
            <a:lvl5pPr>
              <a:defRPr sz="3223"/>
            </a:lvl5pPr>
            <a:lvl6pPr>
              <a:defRPr sz="3223"/>
            </a:lvl6pPr>
            <a:lvl7pPr>
              <a:defRPr sz="3223"/>
            </a:lvl7pPr>
            <a:lvl8pPr>
              <a:defRPr sz="3223"/>
            </a:lvl8pPr>
            <a:lvl9pPr>
              <a:defRPr sz="3223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91990" y="3315653"/>
            <a:ext cx="7454354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728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1990" y="736812"/>
            <a:ext cx="7454354" cy="2578841"/>
          </a:xfrm>
        </p:spPr>
        <p:txBody>
          <a:bodyPr anchor="b"/>
          <a:lstStyle>
            <a:lvl1pPr>
              <a:defRPr sz="5157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25786" y="1591309"/>
            <a:ext cx="11700659" cy="7854208"/>
          </a:xfrm>
        </p:spPr>
        <p:txBody>
          <a:bodyPr anchor="t"/>
          <a:lstStyle>
            <a:lvl1pPr marL="0" indent="0">
              <a:buNone/>
              <a:defRPr sz="5157"/>
            </a:lvl1pPr>
            <a:lvl2pPr marL="736824" indent="0">
              <a:buNone/>
              <a:defRPr sz="4512"/>
            </a:lvl2pPr>
            <a:lvl3pPr marL="1473647" indent="0">
              <a:buNone/>
              <a:defRPr sz="3868"/>
            </a:lvl3pPr>
            <a:lvl4pPr marL="2210471" indent="0">
              <a:buNone/>
              <a:defRPr sz="3223"/>
            </a:lvl4pPr>
            <a:lvl5pPr marL="2947294" indent="0">
              <a:buNone/>
              <a:defRPr sz="3223"/>
            </a:lvl5pPr>
            <a:lvl6pPr marL="3684118" indent="0">
              <a:buNone/>
              <a:defRPr sz="3223"/>
            </a:lvl6pPr>
            <a:lvl7pPr marL="4420941" indent="0">
              <a:buNone/>
              <a:defRPr sz="3223"/>
            </a:lvl7pPr>
            <a:lvl8pPr marL="5157765" indent="0">
              <a:buNone/>
              <a:defRPr sz="3223"/>
            </a:lvl8pPr>
            <a:lvl9pPr marL="5894588" indent="0">
              <a:buNone/>
              <a:defRPr sz="3223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91990" y="3315653"/>
            <a:ext cx="7454354" cy="6142656"/>
          </a:xfrm>
        </p:spPr>
        <p:txBody>
          <a:bodyPr/>
          <a:lstStyle>
            <a:lvl1pPr marL="0" indent="0">
              <a:buNone/>
              <a:defRPr sz="2579"/>
            </a:lvl1pPr>
            <a:lvl2pPr marL="736824" indent="0">
              <a:buNone/>
              <a:defRPr sz="2256"/>
            </a:lvl2pPr>
            <a:lvl3pPr marL="1473647" indent="0">
              <a:buNone/>
              <a:defRPr sz="1934"/>
            </a:lvl3pPr>
            <a:lvl4pPr marL="2210471" indent="0">
              <a:buNone/>
              <a:defRPr sz="1612"/>
            </a:lvl4pPr>
            <a:lvl5pPr marL="2947294" indent="0">
              <a:buNone/>
              <a:defRPr sz="1612"/>
            </a:lvl5pPr>
            <a:lvl6pPr marL="3684118" indent="0">
              <a:buNone/>
              <a:defRPr sz="1612"/>
            </a:lvl6pPr>
            <a:lvl7pPr marL="4420941" indent="0">
              <a:buNone/>
              <a:defRPr sz="1612"/>
            </a:lvl7pPr>
            <a:lvl8pPr marL="5157765" indent="0">
              <a:buNone/>
              <a:defRPr sz="1612"/>
            </a:lvl8pPr>
            <a:lvl9pPr marL="5894588" indent="0">
              <a:buNone/>
              <a:defRPr sz="16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72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88979" y="588427"/>
            <a:ext cx="19934456" cy="21362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8979" y="2942130"/>
            <a:ext cx="19934456" cy="7012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88978" y="10243730"/>
            <a:ext cx="5200293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D873D-65B3-754F-9397-DE95994CB8E0}" type="datetimeFigureOut">
              <a:rPr lang="en-US" smtClean="0"/>
              <a:t>3/1/24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55987" y="10243730"/>
            <a:ext cx="7800439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3142" y="10243730"/>
            <a:ext cx="5200293" cy="5884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6114A-68F9-AD44-9D2C-50511BB877E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10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473647" rtl="0" eaLnBrk="1" latinLnBrk="0" hangingPunct="1">
        <a:lnSpc>
          <a:spcPct val="90000"/>
        </a:lnSpc>
        <a:spcBef>
          <a:spcPct val="0"/>
        </a:spcBef>
        <a:buNone/>
        <a:defRPr sz="709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412" indent="-368412" algn="l" defTabSz="1473647" rtl="0" eaLnBrk="1" latinLnBrk="0" hangingPunct="1">
        <a:lnSpc>
          <a:spcPct val="90000"/>
        </a:lnSpc>
        <a:spcBef>
          <a:spcPts val="1612"/>
        </a:spcBef>
        <a:buFont typeface="Arial" panose="020B0604020202020204" pitchFamily="34" charset="0"/>
        <a:buChar char="•"/>
        <a:defRPr sz="4512" kern="1200">
          <a:solidFill>
            <a:schemeClr val="tx1"/>
          </a:solidFill>
          <a:latin typeface="+mn-lt"/>
          <a:ea typeface="+mn-ea"/>
          <a:cs typeface="+mn-cs"/>
        </a:defRPr>
      </a:lvl1pPr>
      <a:lvl2pPr marL="1105235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868" kern="1200">
          <a:solidFill>
            <a:schemeClr val="tx1"/>
          </a:solidFill>
          <a:latin typeface="+mn-lt"/>
          <a:ea typeface="+mn-ea"/>
          <a:cs typeface="+mn-cs"/>
        </a:defRPr>
      </a:lvl2pPr>
      <a:lvl3pPr marL="184205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3223" kern="1200">
          <a:solidFill>
            <a:schemeClr val="tx1"/>
          </a:solidFill>
          <a:latin typeface="+mn-lt"/>
          <a:ea typeface="+mn-ea"/>
          <a:cs typeface="+mn-cs"/>
        </a:defRPr>
      </a:lvl3pPr>
      <a:lvl4pPr marL="2578882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331570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4052529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789353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526176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6263000" indent="-368412" algn="l" defTabSz="1473647" rtl="0" eaLnBrk="1" latinLnBrk="0" hangingPunct="1">
        <a:lnSpc>
          <a:spcPct val="90000"/>
        </a:lnSpc>
        <a:spcBef>
          <a:spcPts val="806"/>
        </a:spcBef>
        <a:buFont typeface="Arial" panose="020B0604020202020204" pitchFamily="34" charset="0"/>
        <a:buChar char="•"/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1pPr>
      <a:lvl2pPr marL="73682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2pPr>
      <a:lvl3pPr marL="1473647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3pPr>
      <a:lvl4pPr marL="221047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4pPr>
      <a:lvl5pPr marL="2947294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5pPr>
      <a:lvl6pPr marL="368411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6pPr>
      <a:lvl7pPr marL="4420941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7pPr>
      <a:lvl8pPr marL="5157765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8pPr>
      <a:lvl9pPr marL="5894588" algn="l" defTabSz="1473647" rtl="0" eaLnBrk="1" latinLnBrk="0" hangingPunct="1">
        <a:defRPr sz="29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33D0C26-7F19-AD42-BF0A-52B579810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0733"/>
            <a:ext cx="23112413" cy="1107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691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26A9B1A-7AA9-E045-9E18-4D3B7E299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554828"/>
            <a:ext cx="23112413" cy="1160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680</TotalTime>
  <Words>2</Words>
  <Application>Microsoft Macintosh PowerPoint</Application>
  <PresentationFormat>Personalizado</PresentationFormat>
  <Paragraphs>2</Paragraphs>
  <Slides>2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58</cp:revision>
  <dcterms:created xsi:type="dcterms:W3CDTF">2021-04-28T10:35:12Z</dcterms:created>
  <dcterms:modified xsi:type="dcterms:W3CDTF">2024-03-01T11:41:45Z</dcterms:modified>
</cp:coreProperties>
</file>