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notesMasterIdLst>
    <p:notesMasterId r:id="rId4"/>
  </p:notesMasterIdLst>
  <p:sldIdLst>
    <p:sldId id="256" r:id="rId2"/>
    <p:sldId id="257" r:id="rId3"/>
  </p:sldIdLst>
  <p:sldSz cx="15911513" cy="11052175"/>
  <p:notesSz cx="6858000" cy="9144000"/>
  <p:defaultTextStyle>
    <a:defPPr>
      <a:defRPr lang="es-ES"/>
    </a:defPPr>
    <a:lvl1pPr marL="0" algn="l" defTabSz="1494048" rtl="0" eaLnBrk="1" latinLnBrk="0" hangingPunct="1">
      <a:defRPr sz="2941" kern="1200">
        <a:solidFill>
          <a:schemeClr val="tx1"/>
        </a:solidFill>
        <a:latin typeface="+mn-lt"/>
        <a:ea typeface="+mn-ea"/>
        <a:cs typeface="+mn-cs"/>
      </a:defRPr>
    </a:lvl1pPr>
    <a:lvl2pPr marL="747025" algn="l" defTabSz="1494048" rtl="0" eaLnBrk="1" latinLnBrk="0" hangingPunct="1">
      <a:defRPr sz="2941" kern="1200">
        <a:solidFill>
          <a:schemeClr val="tx1"/>
        </a:solidFill>
        <a:latin typeface="+mn-lt"/>
        <a:ea typeface="+mn-ea"/>
        <a:cs typeface="+mn-cs"/>
      </a:defRPr>
    </a:lvl2pPr>
    <a:lvl3pPr marL="1494048" algn="l" defTabSz="1494048" rtl="0" eaLnBrk="1" latinLnBrk="0" hangingPunct="1">
      <a:defRPr sz="2941" kern="1200">
        <a:solidFill>
          <a:schemeClr val="tx1"/>
        </a:solidFill>
        <a:latin typeface="+mn-lt"/>
        <a:ea typeface="+mn-ea"/>
        <a:cs typeface="+mn-cs"/>
      </a:defRPr>
    </a:lvl3pPr>
    <a:lvl4pPr marL="2241072" algn="l" defTabSz="1494048" rtl="0" eaLnBrk="1" latinLnBrk="0" hangingPunct="1">
      <a:defRPr sz="2941" kern="1200">
        <a:solidFill>
          <a:schemeClr val="tx1"/>
        </a:solidFill>
        <a:latin typeface="+mn-lt"/>
        <a:ea typeface="+mn-ea"/>
        <a:cs typeface="+mn-cs"/>
      </a:defRPr>
    </a:lvl4pPr>
    <a:lvl5pPr marL="2988097" algn="l" defTabSz="1494048" rtl="0" eaLnBrk="1" latinLnBrk="0" hangingPunct="1">
      <a:defRPr sz="2941" kern="1200">
        <a:solidFill>
          <a:schemeClr val="tx1"/>
        </a:solidFill>
        <a:latin typeface="+mn-lt"/>
        <a:ea typeface="+mn-ea"/>
        <a:cs typeface="+mn-cs"/>
      </a:defRPr>
    </a:lvl5pPr>
    <a:lvl6pPr marL="3735121" algn="l" defTabSz="1494048" rtl="0" eaLnBrk="1" latinLnBrk="0" hangingPunct="1">
      <a:defRPr sz="2941" kern="1200">
        <a:solidFill>
          <a:schemeClr val="tx1"/>
        </a:solidFill>
        <a:latin typeface="+mn-lt"/>
        <a:ea typeface="+mn-ea"/>
        <a:cs typeface="+mn-cs"/>
      </a:defRPr>
    </a:lvl6pPr>
    <a:lvl7pPr marL="4482145" algn="l" defTabSz="1494048" rtl="0" eaLnBrk="1" latinLnBrk="0" hangingPunct="1">
      <a:defRPr sz="2941" kern="1200">
        <a:solidFill>
          <a:schemeClr val="tx1"/>
        </a:solidFill>
        <a:latin typeface="+mn-lt"/>
        <a:ea typeface="+mn-ea"/>
        <a:cs typeface="+mn-cs"/>
      </a:defRPr>
    </a:lvl7pPr>
    <a:lvl8pPr marL="5229170" algn="l" defTabSz="1494048" rtl="0" eaLnBrk="1" latinLnBrk="0" hangingPunct="1">
      <a:defRPr sz="2941" kern="1200">
        <a:solidFill>
          <a:schemeClr val="tx1"/>
        </a:solidFill>
        <a:latin typeface="+mn-lt"/>
        <a:ea typeface="+mn-ea"/>
        <a:cs typeface="+mn-cs"/>
      </a:defRPr>
    </a:lvl8pPr>
    <a:lvl9pPr marL="5976195" algn="l" defTabSz="1494048" rtl="0" eaLnBrk="1" latinLnBrk="0" hangingPunct="1">
      <a:defRPr sz="294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81" userDrawn="1">
          <p15:clr>
            <a:srgbClr val="A4A3A4"/>
          </p15:clr>
        </p15:guide>
        <p15:guide id="2" pos="5011" userDrawn="1">
          <p15:clr>
            <a:srgbClr val="A4A3A4"/>
          </p15:clr>
        </p15:guide>
        <p15:guide id="3" pos="110" userDrawn="1">
          <p15:clr>
            <a:srgbClr val="A4A3A4"/>
          </p15:clr>
        </p15:guide>
        <p15:guide id="4" pos="4746" userDrawn="1">
          <p15:clr>
            <a:srgbClr val="A4A3A4"/>
          </p15:clr>
        </p15:guide>
        <p15:guide id="5" pos="5277" userDrawn="1">
          <p15:clr>
            <a:srgbClr val="A4A3A4"/>
          </p15:clr>
        </p15:guide>
        <p15:guide id="6" pos="9913" userDrawn="1">
          <p15:clr>
            <a:srgbClr val="A4A3A4"/>
          </p15:clr>
        </p15:guide>
        <p15:guide id="7" orient="horz" pos="6860" userDrawn="1">
          <p15:clr>
            <a:srgbClr val="A4A3A4"/>
          </p15:clr>
        </p15:guide>
        <p15:guide id="8" orient="horz" pos="102" userDrawn="1">
          <p15:clr>
            <a:srgbClr val="A4A3A4"/>
          </p15:clr>
        </p15:guide>
        <p15:guide id="9" pos="330" userDrawn="1">
          <p15:clr>
            <a:srgbClr val="A4A3A4"/>
          </p15:clr>
        </p15:guide>
        <p15:guide id="10" pos="9693" userDrawn="1">
          <p15:clr>
            <a:srgbClr val="A4A3A4"/>
          </p15:clr>
        </p15:guide>
        <p15:guide id="11" orient="horz" pos="6633" userDrawn="1">
          <p15:clr>
            <a:srgbClr val="A4A3A4"/>
          </p15:clr>
        </p15:guide>
        <p15:guide id="12" orient="horz" pos="329" userDrawn="1">
          <p15:clr>
            <a:srgbClr val="A4A3A4"/>
          </p15:clr>
        </p15:guide>
        <p15:guide id="13" pos="759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A63"/>
    <a:srgbClr val="FFFC00"/>
    <a:srgbClr val="0432FF"/>
    <a:srgbClr val="305595"/>
    <a:srgbClr val="C5D4EB"/>
    <a:srgbClr val="DEEBF6"/>
    <a:srgbClr val="2138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5672"/>
  </p:normalViewPr>
  <p:slideViewPr>
    <p:cSldViewPr snapToGrid="0" snapToObjects="1">
      <p:cViewPr varScale="1">
        <p:scale>
          <a:sx n="75" d="100"/>
          <a:sy n="75" d="100"/>
        </p:scale>
        <p:origin x="2184" y="168"/>
      </p:cViewPr>
      <p:guideLst>
        <p:guide orient="horz" pos="3481"/>
        <p:guide pos="5011"/>
        <p:guide pos="110"/>
        <p:guide pos="4746"/>
        <p:guide pos="5277"/>
        <p:guide pos="9913"/>
        <p:guide orient="horz" pos="6860"/>
        <p:guide orient="horz" pos="102"/>
        <p:guide pos="330"/>
        <p:guide pos="9693"/>
        <p:guide orient="horz" pos="6633"/>
        <p:guide orient="horz" pos="329"/>
        <p:guide pos="759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30" d="100"/>
          <a:sy n="130" d="100"/>
        </p:scale>
        <p:origin x="3448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63450C-AF28-4E43-AE1F-64FC729F0E41}" type="datetimeFigureOut">
              <a:rPr lang="en-US" smtClean="0"/>
              <a:t>3/1/24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8088" y="1143000"/>
            <a:ext cx="44418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4C55D2-FFEE-9545-8155-7F5BB420B91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890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94048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1pPr>
    <a:lvl2pPr marL="747025" algn="l" defTabSz="1494048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2pPr>
    <a:lvl3pPr marL="1494048" algn="l" defTabSz="1494048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3pPr>
    <a:lvl4pPr marL="2241072" algn="l" defTabSz="1494048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4pPr>
    <a:lvl5pPr marL="2988097" algn="l" defTabSz="1494048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5pPr>
    <a:lvl6pPr marL="3735121" algn="l" defTabSz="1494048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6pPr>
    <a:lvl7pPr marL="4482145" algn="l" defTabSz="1494048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7pPr>
    <a:lvl8pPr marL="5229170" algn="l" defTabSz="1494048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8pPr>
    <a:lvl9pPr marL="5976195" algn="l" defTabSz="1494048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08088" y="1143000"/>
            <a:ext cx="44418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4C55D2-FFEE-9545-8155-7F5BB420B91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0868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08088" y="1143000"/>
            <a:ext cx="44418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4C55D2-FFEE-9545-8155-7F5BB420B91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6003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93364" y="1808771"/>
            <a:ext cx="13524786" cy="3847794"/>
          </a:xfrm>
        </p:spPr>
        <p:txBody>
          <a:bodyPr anchor="b"/>
          <a:lstStyle>
            <a:lvl1pPr algn="ctr">
              <a:defRPr sz="967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88939" y="5804951"/>
            <a:ext cx="11933635" cy="2668383"/>
          </a:xfrm>
        </p:spPr>
        <p:txBody>
          <a:bodyPr/>
          <a:lstStyle>
            <a:lvl1pPr marL="0" indent="0" algn="ctr">
              <a:buNone/>
              <a:defRPr sz="3868"/>
            </a:lvl1pPr>
            <a:lvl2pPr marL="736824" indent="0" algn="ctr">
              <a:buNone/>
              <a:defRPr sz="3223"/>
            </a:lvl2pPr>
            <a:lvl3pPr marL="1473647" indent="0" algn="ctr">
              <a:buNone/>
              <a:defRPr sz="2901"/>
            </a:lvl3pPr>
            <a:lvl4pPr marL="2210471" indent="0" algn="ctr">
              <a:buNone/>
              <a:defRPr sz="2579"/>
            </a:lvl4pPr>
            <a:lvl5pPr marL="2947294" indent="0" algn="ctr">
              <a:buNone/>
              <a:defRPr sz="2579"/>
            </a:lvl5pPr>
            <a:lvl6pPr marL="3684118" indent="0" algn="ctr">
              <a:buNone/>
              <a:defRPr sz="2579"/>
            </a:lvl6pPr>
            <a:lvl7pPr marL="4420941" indent="0" algn="ctr">
              <a:buNone/>
              <a:defRPr sz="2579"/>
            </a:lvl7pPr>
            <a:lvl8pPr marL="5157765" indent="0" algn="ctr">
              <a:buNone/>
              <a:defRPr sz="2579"/>
            </a:lvl8pPr>
            <a:lvl9pPr marL="5894588" indent="0" algn="ctr">
              <a:buNone/>
              <a:defRPr sz="2579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953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958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86677" y="588426"/>
            <a:ext cx="3430920" cy="936620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93917" y="588426"/>
            <a:ext cx="10093866" cy="9366207"/>
          </a:xfrm>
        </p:spPr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756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727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5630" y="2755372"/>
            <a:ext cx="13723680" cy="4597397"/>
          </a:xfrm>
        </p:spPr>
        <p:txBody>
          <a:bodyPr anchor="b"/>
          <a:lstStyle>
            <a:lvl1pPr>
              <a:defRPr sz="967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85630" y="7396262"/>
            <a:ext cx="13723680" cy="2417662"/>
          </a:xfrm>
        </p:spPr>
        <p:txBody>
          <a:bodyPr/>
          <a:lstStyle>
            <a:lvl1pPr marL="0" indent="0">
              <a:buNone/>
              <a:defRPr sz="3868">
                <a:solidFill>
                  <a:schemeClr val="tx1"/>
                </a:solidFill>
              </a:defRPr>
            </a:lvl1pPr>
            <a:lvl2pPr marL="736824" indent="0">
              <a:buNone/>
              <a:defRPr sz="3223">
                <a:solidFill>
                  <a:schemeClr val="tx1">
                    <a:tint val="75000"/>
                  </a:schemeClr>
                </a:solidFill>
              </a:defRPr>
            </a:lvl2pPr>
            <a:lvl3pPr marL="1473647" indent="0">
              <a:buNone/>
              <a:defRPr sz="2901">
                <a:solidFill>
                  <a:schemeClr val="tx1">
                    <a:tint val="75000"/>
                  </a:schemeClr>
                </a:solidFill>
              </a:defRPr>
            </a:lvl3pPr>
            <a:lvl4pPr marL="2210471" indent="0">
              <a:buNone/>
              <a:defRPr sz="2579">
                <a:solidFill>
                  <a:schemeClr val="tx1">
                    <a:tint val="75000"/>
                  </a:schemeClr>
                </a:solidFill>
              </a:defRPr>
            </a:lvl4pPr>
            <a:lvl5pPr marL="2947294" indent="0">
              <a:buNone/>
              <a:defRPr sz="2579">
                <a:solidFill>
                  <a:schemeClr val="tx1">
                    <a:tint val="75000"/>
                  </a:schemeClr>
                </a:solidFill>
              </a:defRPr>
            </a:lvl5pPr>
            <a:lvl6pPr marL="3684118" indent="0">
              <a:buNone/>
              <a:defRPr sz="2579">
                <a:solidFill>
                  <a:schemeClr val="tx1">
                    <a:tint val="75000"/>
                  </a:schemeClr>
                </a:solidFill>
              </a:defRPr>
            </a:lvl6pPr>
            <a:lvl7pPr marL="4420941" indent="0">
              <a:buNone/>
              <a:defRPr sz="2579">
                <a:solidFill>
                  <a:schemeClr val="tx1">
                    <a:tint val="75000"/>
                  </a:schemeClr>
                </a:solidFill>
              </a:defRPr>
            </a:lvl7pPr>
            <a:lvl8pPr marL="5157765" indent="0">
              <a:buNone/>
              <a:defRPr sz="2579">
                <a:solidFill>
                  <a:schemeClr val="tx1">
                    <a:tint val="75000"/>
                  </a:schemeClr>
                </a:solidFill>
              </a:defRPr>
            </a:lvl8pPr>
            <a:lvl9pPr marL="5894588" indent="0">
              <a:buNone/>
              <a:defRPr sz="257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17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3917" y="2942130"/>
            <a:ext cx="6762393" cy="7012504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55203" y="2942130"/>
            <a:ext cx="6762393" cy="7012504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079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5989" y="588428"/>
            <a:ext cx="13723680" cy="213624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5991" y="2709319"/>
            <a:ext cx="6731315" cy="1327795"/>
          </a:xfrm>
        </p:spPr>
        <p:txBody>
          <a:bodyPr anchor="b"/>
          <a:lstStyle>
            <a:lvl1pPr marL="0" indent="0">
              <a:buNone/>
              <a:defRPr sz="3868" b="1"/>
            </a:lvl1pPr>
            <a:lvl2pPr marL="736824" indent="0">
              <a:buNone/>
              <a:defRPr sz="3223" b="1"/>
            </a:lvl2pPr>
            <a:lvl3pPr marL="1473647" indent="0">
              <a:buNone/>
              <a:defRPr sz="2901" b="1"/>
            </a:lvl3pPr>
            <a:lvl4pPr marL="2210471" indent="0">
              <a:buNone/>
              <a:defRPr sz="2579" b="1"/>
            </a:lvl4pPr>
            <a:lvl5pPr marL="2947294" indent="0">
              <a:buNone/>
              <a:defRPr sz="2579" b="1"/>
            </a:lvl5pPr>
            <a:lvl6pPr marL="3684118" indent="0">
              <a:buNone/>
              <a:defRPr sz="2579" b="1"/>
            </a:lvl6pPr>
            <a:lvl7pPr marL="4420941" indent="0">
              <a:buNone/>
              <a:defRPr sz="2579" b="1"/>
            </a:lvl7pPr>
            <a:lvl8pPr marL="5157765" indent="0">
              <a:buNone/>
              <a:defRPr sz="2579" b="1"/>
            </a:lvl8pPr>
            <a:lvl9pPr marL="5894588" indent="0">
              <a:buNone/>
              <a:defRPr sz="2579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5991" y="4037114"/>
            <a:ext cx="6731315" cy="5937986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55205" y="2709319"/>
            <a:ext cx="6764465" cy="1327795"/>
          </a:xfrm>
        </p:spPr>
        <p:txBody>
          <a:bodyPr anchor="b"/>
          <a:lstStyle>
            <a:lvl1pPr marL="0" indent="0">
              <a:buNone/>
              <a:defRPr sz="3868" b="1"/>
            </a:lvl1pPr>
            <a:lvl2pPr marL="736824" indent="0">
              <a:buNone/>
              <a:defRPr sz="3223" b="1"/>
            </a:lvl2pPr>
            <a:lvl3pPr marL="1473647" indent="0">
              <a:buNone/>
              <a:defRPr sz="2901" b="1"/>
            </a:lvl3pPr>
            <a:lvl4pPr marL="2210471" indent="0">
              <a:buNone/>
              <a:defRPr sz="2579" b="1"/>
            </a:lvl4pPr>
            <a:lvl5pPr marL="2947294" indent="0">
              <a:buNone/>
              <a:defRPr sz="2579" b="1"/>
            </a:lvl5pPr>
            <a:lvl6pPr marL="3684118" indent="0">
              <a:buNone/>
              <a:defRPr sz="2579" b="1"/>
            </a:lvl6pPr>
            <a:lvl7pPr marL="4420941" indent="0">
              <a:buNone/>
              <a:defRPr sz="2579" b="1"/>
            </a:lvl7pPr>
            <a:lvl8pPr marL="5157765" indent="0">
              <a:buNone/>
              <a:defRPr sz="2579" b="1"/>
            </a:lvl8pPr>
            <a:lvl9pPr marL="5894588" indent="0">
              <a:buNone/>
              <a:defRPr sz="2579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55205" y="4037114"/>
            <a:ext cx="6764465" cy="5937986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62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842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226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5989" y="736812"/>
            <a:ext cx="5131877" cy="2578841"/>
          </a:xfrm>
        </p:spPr>
        <p:txBody>
          <a:bodyPr anchor="b"/>
          <a:lstStyle>
            <a:lvl1pPr>
              <a:defRPr sz="5157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64466" y="1591311"/>
            <a:ext cx="8055203" cy="7854208"/>
          </a:xfrm>
        </p:spPr>
        <p:txBody>
          <a:bodyPr/>
          <a:lstStyle>
            <a:lvl1pPr>
              <a:defRPr sz="5157"/>
            </a:lvl1pPr>
            <a:lvl2pPr>
              <a:defRPr sz="4512"/>
            </a:lvl2pPr>
            <a:lvl3pPr>
              <a:defRPr sz="3868"/>
            </a:lvl3pPr>
            <a:lvl4pPr>
              <a:defRPr sz="3223"/>
            </a:lvl4pPr>
            <a:lvl5pPr>
              <a:defRPr sz="3223"/>
            </a:lvl5pPr>
            <a:lvl6pPr>
              <a:defRPr sz="3223"/>
            </a:lvl6pPr>
            <a:lvl7pPr>
              <a:defRPr sz="3223"/>
            </a:lvl7pPr>
            <a:lvl8pPr>
              <a:defRPr sz="3223"/>
            </a:lvl8pPr>
            <a:lvl9pPr>
              <a:defRPr sz="3223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5989" y="3315653"/>
            <a:ext cx="5131877" cy="6142656"/>
          </a:xfrm>
        </p:spPr>
        <p:txBody>
          <a:bodyPr/>
          <a:lstStyle>
            <a:lvl1pPr marL="0" indent="0">
              <a:buNone/>
              <a:defRPr sz="2579"/>
            </a:lvl1pPr>
            <a:lvl2pPr marL="736824" indent="0">
              <a:buNone/>
              <a:defRPr sz="2256"/>
            </a:lvl2pPr>
            <a:lvl3pPr marL="1473647" indent="0">
              <a:buNone/>
              <a:defRPr sz="1934"/>
            </a:lvl3pPr>
            <a:lvl4pPr marL="2210471" indent="0">
              <a:buNone/>
              <a:defRPr sz="1612"/>
            </a:lvl4pPr>
            <a:lvl5pPr marL="2947294" indent="0">
              <a:buNone/>
              <a:defRPr sz="1612"/>
            </a:lvl5pPr>
            <a:lvl6pPr marL="3684118" indent="0">
              <a:buNone/>
              <a:defRPr sz="1612"/>
            </a:lvl6pPr>
            <a:lvl7pPr marL="4420941" indent="0">
              <a:buNone/>
              <a:defRPr sz="1612"/>
            </a:lvl7pPr>
            <a:lvl8pPr marL="5157765" indent="0">
              <a:buNone/>
              <a:defRPr sz="1612"/>
            </a:lvl8pPr>
            <a:lvl9pPr marL="5894588" indent="0">
              <a:buNone/>
              <a:defRPr sz="1612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7289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5989" y="736812"/>
            <a:ext cx="5131877" cy="2578841"/>
          </a:xfrm>
        </p:spPr>
        <p:txBody>
          <a:bodyPr anchor="b"/>
          <a:lstStyle>
            <a:lvl1pPr>
              <a:defRPr sz="5157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64466" y="1591311"/>
            <a:ext cx="8055203" cy="7854208"/>
          </a:xfrm>
        </p:spPr>
        <p:txBody>
          <a:bodyPr anchor="t"/>
          <a:lstStyle>
            <a:lvl1pPr marL="0" indent="0">
              <a:buNone/>
              <a:defRPr sz="5157"/>
            </a:lvl1pPr>
            <a:lvl2pPr marL="736824" indent="0">
              <a:buNone/>
              <a:defRPr sz="4512"/>
            </a:lvl2pPr>
            <a:lvl3pPr marL="1473647" indent="0">
              <a:buNone/>
              <a:defRPr sz="3868"/>
            </a:lvl3pPr>
            <a:lvl4pPr marL="2210471" indent="0">
              <a:buNone/>
              <a:defRPr sz="3223"/>
            </a:lvl4pPr>
            <a:lvl5pPr marL="2947294" indent="0">
              <a:buNone/>
              <a:defRPr sz="3223"/>
            </a:lvl5pPr>
            <a:lvl6pPr marL="3684118" indent="0">
              <a:buNone/>
              <a:defRPr sz="3223"/>
            </a:lvl6pPr>
            <a:lvl7pPr marL="4420941" indent="0">
              <a:buNone/>
              <a:defRPr sz="3223"/>
            </a:lvl7pPr>
            <a:lvl8pPr marL="5157765" indent="0">
              <a:buNone/>
              <a:defRPr sz="3223"/>
            </a:lvl8pPr>
            <a:lvl9pPr marL="5894588" indent="0">
              <a:buNone/>
              <a:defRPr sz="3223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5989" y="3315653"/>
            <a:ext cx="5131877" cy="6142656"/>
          </a:xfrm>
        </p:spPr>
        <p:txBody>
          <a:bodyPr/>
          <a:lstStyle>
            <a:lvl1pPr marL="0" indent="0">
              <a:buNone/>
              <a:defRPr sz="2579"/>
            </a:lvl1pPr>
            <a:lvl2pPr marL="736824" indent="0">
              <a:buNone/>
              <a:defRPr sz="2256"/>
            </a:lvl2pPr>
            <a:lvl3pPr marL="1473647" indent="0">
              <a:buNone/>
              <a:defRPr sz="1934"/>
            </a:lvl3pPr>
            <a:lvl4pPr marL="2210471" indent="0">
              <a:buNone/>
              <a:defRPr sz="1612"/>
            </a:lvl4pPr>
            <a:lvl5pPr marL="2947294" indent="0">
              <a:buNone/>
              <a:defRPr sz="1612"/>
            </a:lvl5pPr>
            <a:lvl6pPr marL="3684118" indent="0">
              <a:buNone/>
              <a:defRPr sz="1612"/>
            </a:lvl6pPr>
            <a:lvl7pPr marL="4420941" indent="0">
              <a:buNone/>
              <a:defRPr sz="1612"/>
            </a:lvl7pPr>
            <a:lvl8pPr marL="5157765" indent="0">
              <a:buNone/>
              <a:defRPr sz="1612"/>
            </a:lvl8pPr>
            <a:lvl9pPr marL="5894588" indent="0">
              <a:buNone/>
              <a:defRPr sz="1612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622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3917" y="588428"/>
            <a:ext cx="13723680" cy="21362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3917" y="2942130"/>
            <a:ext cx="13723680" cy="7012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3917" y="10243731"/>
            <a:ext cx="3580090" cy="5884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9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70689" y="10243731"/>
            <a:ext cx="5370136" cy="5884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9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37506" y="10243731"/>
            <a:ext cx="3580090" cy="5884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9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442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1473647" rtl="0" eaLnBrk="1" latinLnBrk="0" hangingPunct="1">
        <a:lnSpc>
          <a:spcPct val="90000"/>
        </a:lnSpc>
        <a:spcBef>
          <a:spcPct val="0"/>
        </a:spcBef>
        <a:buNone/>
        <a:defRPr sz="709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8412" indent="-368412" algn="l" defTabSz="1473647" rtl="0" eaLnBrk="1" latinLnBrk="0" hangingPunct="1">
        <a:lnSpc>
          <a:spcPct val="90000"/>
        </a:lnSpc>
        <a:spcBef>
          <a:spcPts val="1612"/>
        </a:spcBef>
        <a:buFont typeface="Arial" panose="020B0604020202020204" pitchFamily="34" charset="0"/>
        <a:buChar char="•"/>
        <a:defRPr sz="4512" kern="1200">
          <a:solidFill>
            <a:schemeClr val="tx1"/>
          </a:solidFill>
          <a:latin typeface="+mn-lt"/>
          <a:ea typeface="+mn-ea"/>
          <a:cs typeface="+mn-cs"/>
        </a:defRPr>
      </a:lvl1pPr>
      <a:lvl2pPr marL="1105235" indent="-368412" algn="l" defTabSz="1473647" rtl="0" eaLnBrk="1" latinLnBrk="0" hangingPunct="1">
        <a:lnSpc>
          <a:spcPct val="90000"/>
        </a:lnSpc>
        <a:spcBef>
          <a:spcPts val="806"/>
        </a:spcBef>
        <a:buFont typeface="Arial" panose="020B0604020202020204" pitchFamily="34" charset="0"/>
        <a:buChar char="•"/>
        <a:defRPr sz="3868" kern="1200">
          <a:solidFill>
            <a:schemeClr val="tx1"/>
          </a:solidFill>
          <a:latin typeface="+mn-lt"/>
          <a:ea typeface="+mn-ea"/>
          <a:cs typeface="+mn-cs"/>
        </a:defRPr>
      </a:lvl2pPr>
      <a:lvl3pPr marL="1842059" indent="-368412" algn="l" defTabSz="1473647" rtl="0" eaLnBrk="1" latinLnBrk="0" hangingPunct="1">
        <a:lnSpc>
          <a:spcPct val="90000"/>
        </a:lnSpc>
        <a:spcBef>
          <a:spcPts val="806"/>
        </a:spcBef>
        <a:buFont typeface="Arial" panose="020B0604020202020204" pitchFamily="34" charset="0"/>
        <a:buChar char="•"/>
        <a:defRPr sz="3223" kern="1200">
          <a:solidFill>
            <a:schemeClr val="tx1"/>
          </a:solidFill>
          <a:latin typeface="+mn-lt"/>
          <a:ea typeface="+mn-ea"/>
          <a:cs typeface="+mn-cs"/>
        </a:defRPr>
      </a:lvl3pPr>
      <a:lvl4pPr marL="2578882" indent="-368412" algn="l" defTabSz="1473647" rtl="0" eaLnBrk="1" latinLnBrk="0" hangingPunct="1">
        <a:lnSpc>
          <a:spcPct val="90000"/>
        </a:lnSpc>
        <a:spcBef>
          <a:spcPts val="806"/>
        </a:spcBef>
        <a:buFont typeface="Arial" panose="020B0604020202020204" pitchFamily="34" charset="0"/>
        <a:buChar char="•"/>
        <a:defRPr sz="2901" kern="1200">
          <a:solidFill>
            <a:schemeClr val="tx1"/>
          </a:solidFill>
          <a:latin typeface="+mn-lt"/>
          <a:ea typeface="+mn-ea"/>
          <a:cs typeface="+mn-cs"/>
        </a:defRPr>
      </a:lvl4pPr>
      <a:lvl5pPr marL="3315706" indent="-368412" algn="l" defTabSz="1473647" rtl="0" eaLnBrk="1" latinLnBrk="0" hangingPunct="1">
        <a:lnSpc>
          <a:spcPct val="90000"/>
        </a:lnSpc>
        <a:spcBef>
          <a:spcPts val="806"/>
        </a:spcBef>
        <a:buFont typeface="Arial" panose="020B0604020202020204" pitchFamily="34" charset="0"/>
        <a:buChar char="•"/>
        <a:defRPr sz="2901" kern="1200">
          <a:solidFill>
            <a:schemeClr val="tx1"/>
          </a:solidFill>
          <a:latin typeface="+mn-lt"/>
          <a:ea typeface="+mn-ea"/>
          <a:cs typeface="+mn-cs"/>
        </a:defRPr>
      </a:lvl5pPr>
      <a:lvl6pPr marL="4052529" indent="-368412" algn="l" defTabSz="1473647" rtl="0" eaLnBrk="1" latinLnBrk="0" hangingPunct="1">
        <a:lnSpc>
          <a:spcPct val="90000"/>
        </a:lnSpc>
        <a:spcBef>
          <a:spcPts val="806"/>
        </a:spcBef>
        <a:buFont typeface="Arial" panose="020B0604020202020204" pitchFamily="34" charset="0"/>
        <a:buChar char="•"/>
        <a:defRPr sz="2901" kern="1200">
          <a:solidFill>
            <a:schemeClr val="tx1"/>
          </a:solidFill>
          <a:latin typeface="+mn-lt"/>
          <a:ea typeface="+mn-ea"/>
          <a:cs typeface="+mn-cs"/>
        </a:defRPr>
      </a:lvl6pPr>
      <a:lvl7pPr marL="4789353" indent="-368412" algn="l" defTabSz="1473647" rtl="0" eaLnBrk="1" latinLnBrk="0" hangingPunct="1">
        <a:lnSpc>
          <a:spcPct val="90000"/>
        </a:lnSpc>
        <a:spcBef>
          <a:spcPts val="806"/>
        </a:spcBef>
        <a:buFont typeface="Arial" panose="020B0604020202020204" pitchFamily="34" charset="0"/>
        <a:buChar char="•"/>
        <a:defRPr sz="2901" kern="1200">
          <a:solidFill>
            <a:schemeClr val="tx1"/>
          </a:solidFill>
          <a:latin typeface="+mn-lt"/>
          <a:ea typeface="+mn-ea"/>
          <a:cs typeface="+mn-cs"/>
        </a:defRPr>
      </a:lvl7pPr>
      <a:lvl8pPr marL="5526176" indent="-368412" algn="l" defTabSz="1473647" rtl="0" eaLnBrk="1" latinLnBrk="0" hangingPunct="1">
        <a:lnSpc>
          <a:spcPct val="90000"/>
        </a:lnSpc>
        <a:spcBef>
          <a:spcPts val="806"/>
        </a:spcBef>
        <a:buFont typeface="Arial" panose="020B0604020202020204" pitchFamily="34" charset="0"/>
        <a:buChar char="•"/>
        <a:defRPr sz="2901" kern="1200">
          <a:solidFill>
            <a:schemeClr val="tx1"/>
          </a:solidFill>
          <a:latin typeface="+mn-lt"/>
          <a:ea typeface="+mn-ea"/>
          <a:cs typeface="+mn-cs"/>
        </a:defRPr>
      </a:lvl8pPr>
      <a:lvl9pPr marL="6263000" indent="-368412" algn="l" defTabSz="1473647" rtl="0" eaLnBrk="1" latinLnBrk="0" hangingPunct="1">
        <a:lnSpc>
          <a:spcPct val="90000"/>
        </a:lnSpc>
        <a:spcBef>
          <a:spcPts val="806"/>
        </a:spcBef>
        <a:buFont typeface="Arial" panose="020B0604020202020204" pitchFamily="34" charset="0"/>
        <a:buChar char="•"/>
        <a:defRPr sz="29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73647" rtl="0" eaLnBrk="1" latinLnBrk="0" hangingPunct="1">
        <a:defRPr sz="2901" kern="1200">
          <a:solidFill>
            <a:schemeClr val="tx1"/>
          </a:solidFill>
          <a:latin typeface="+mn-lt"/>
          <a:ea typeface="+mn-ea"/>
          <a:cs typeface="+mn-cs"/>
        </a:defRPr>
      </a:lvl1pPr>
      <a:lvl2pPr marL="736824" algn="l" defTabSz="1473647" rtl="0" eaLnBrk="1" latinLnBrk="0" hangingPunct="1">
        <a:defRPr sz="2901" kern="1200">
          <a:solidFill>
            <a:schemeClr val="tx1"/>
          </a:solidFill>
          <a:latin typeface="+mn-lt"/>
          <a:ea typeface="+mn-ea"/>
          <a:cs typeface="+mn-cs"/>
        </a:defRPr>
      </a:lvl2pPr>
      <a:lvl3pPr marL="1473647" algn="l" defTabSz="1473647" rtl="0" eaLnBrk="1" latinLnBrk="0" hangingPunct="1">
        <a:defRPr sz="2901" kern="1200">
          <a:solidFill>
            <a:schemeClr val="tx1"/>
          </a:solidFill>
          <a:latin typeface="+mn-lt"/>
          <a:ea typeface="+mn-ea"/>
          <a:cs typeface="+mn-cs"/>
        </a:defRPr>
      </a:lvl3pPr>
      <a:lvl4pPr marL="2210471" algn="l" defTabSz="1473647" rtl="0" eaLnBrk="1" latinLnBrk="0" hangingPunct="1">
        <a:defRPr sz="2901" kern="1200">
          <a:solidFill>
            <a:schemeClr val="tx1"/>
          </a:solidFill>
          <a:latin typeface="+mn-lt"/>
          <a:ea typeface="+mn-ea"/>
          <a:cs typeface="+mn-cs"/>
        </a:defRPr>
      </a:lvl4pPr>
      <a:lvl5pPr marL="2947294" algn="l" defTabSz="1473647" rtl="0" eaLnBrk="1" latinLnBrk="0" hangingPunct="1">
        <a:defRPr sz="2901" kern="1200">
          <a:solidFill>
            <a:schemeClr val="tx1"/>
          </a:solidFill>
          <a:latin typeface="+mn-lt"/>
          <a:ea typeface="+mn-ea"/>
          <a:cs typeface="+mn-cs"/>
        </a:defRPr>
      </a:lvl5pPr>
      <a:lvl6pPr marL="3684118" algn="l" defTabSz="1473647" rtl="0" eaLnBrk="1" latinLnBrk="0" hangingPunct="1">
        <a:defRPr sz="2901" kern="1200">
          <a:solidFill>
            <a:schemeClr val="tx1"/>
          </a:solidFill>
          <a:latin typeface="+mn-lt"/>
          <a:ea typeface="+mn-ea"/>
          <a:cs typeface="+mn-cs"/>
        </a:defRPr>
      </a:lvl6pPr>
      <a:lvl7pPr marL="4420941" algn="l" defTabSz="1473647" rtl="0" eaLnBrk="1" latinLnBrk="0" hangingPunct="1">
        <a:defRPr sz="2901" kern="1200">
          <a:solidFill>
            <a:schemeClr val="tx1"/>
          </a:solidFill>
          <a:latin typeface="+mn-lt"/>
          <a:ea typeface="+mn-ea"/>
          <a:cs typeface="+mn-cs"/>
        </a:defRPr>
      </a:lvl7pPr>
      <a:lvl8pPr marL="5157765" algn="l" defTabSz="1473647" rtl="0" eaLnBrk="1" latinLnBrk="0" hangingPunct="1">
        <a:defRPr sz="2901" kern="1200">
          <a:solidFill>
            <a:schemeClr val="tx1"/>
          </a:solidFill>
          <a:latin typeface="+mn-lt"/>
          <a:ea typeface="+mn-ea"/>
          <a:cs typeface="+mn-cs"/>
        </a:defRPr>
      </a:lvl8pPr>
      <a:lvl9pPr marL="5894588" algn="l" defTabSz="1473647" rtl="0" eaLnBrk="1" latinLnBrk="0" hangingPunct="1">
        <a:defRPr sz="29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E8AF828A-9DD9-BD41-9289-B4E993E849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-2274"/>
            <a:ext cx="15911512" cy="11056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6910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5CF7C98B-1292-0243-80C7-63DE748B3B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563738"/>
            <a:ext cx="15911513" cy="11615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0435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678</TotalTime>
  <Words>2</Words>
  <Application>Microsoft Macintosh PowerPoint</Application>
  <PresentationFormat>Personalizado</PresentationFormat>
  <Paragraphs>2</Paragraphs>
  <Slides>2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56</cp:revision>
  <dcterms:created xsi:type="dcterms:W3CDTF">2021-04-28T10:35:12Z</dcterms:created>
  <dcterms:modified xsi:type="dcterms:W3CDTF">2024-03-01T11:48:22Z</dcterms:modified>
</cp:coreProperties>
</file>