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4"/>
  </p:notesMasterIdLst>
  <p:sldIdLst>
    <p:sldId id="256" r:id="rId2"/>
    <p:sldId id="257" r:id="rId3"/>
  </p:sldIdLst>
  <p:sldSz cx="23112413" cy="7920038"/>
  <p:notesSz cx="6858000" cy="9144000"/>
  <p:defaultTextStyle>
    <a:defPPr>
      <a:defRPr lang="es-ES"/>
    </a:defPPr>
    <a:lvl1pPr marL="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7279" userDrawn="1">
          <p15:clr>
            <a:srgbClr val="A4A3A4"/>
          </p15:clr>
        </p15:guide>
        <p15:guide id="3" pos="160" userDrawn="1">
          <p15:clr>
            <a:srgbClr val="A4A3A4"/>
          </p15:clr>
        </p15:guide>
        <p15:guide id="4" pos="6892" userDrawn="1">
          <p15:clr>
            <a:srgbClr val="A4A3A4"/>
          </p15:clr>
        </p15:guide>
        <p15:guide id="5" pos="7667" userDrawn="1">
          <p15:clr>
            <a:srgbClr val="A4A3A4"/>
          </p15:clr>
        </p15:guide>
        <p15:guide id="6" pos="14399" userDrawn="1">
          <p15:clr>
            <a:srgbClr val="A4A3A4"/>
          </p15:clr>
        </p15:guide>
        <p15:guide id="7" orient="horz" pos="4916" userDrawn="1">
          <p15:clr>
            <a:srgbClr val="A4A3A4"/>
          </p15:clr>
        </p15:guide>
        <p15:guide id="8" orient="horz" pos="73" userDrawn="1">
          <p15:clr>
            <a:srgbClr val="A4A3A4"/>
          </p15:clr>
        </p15:guide>
        <p15:guide id="9" pos="478" userDrawn="1">
          <p15:clr>
            <a:srgbClr val="A4A3A4"/>
          </p15:clr>
        </p15:guide>
        <p15:guide id="10" pos="14081" userDrawn="1">
          <p15:clr>
            <a:srgbClr val="A4A3A4"/>
          </p15:clr>
        </p15:guide>
        <p15:guide id="11" orient="horz" pos="4753" userDrawn="1">
          <p15:clr>
            <a:srgbClr val="A4A3A4"/>
          </p15:clr>
        </p15:guide>
        <p15:guide id="12" orient="horz" pos="236" userDrawn="1">
          <p15:clr>
            <a:srgbClr val="A4A3A4"/>
          </p15:clr>
        </p15:guide>
        <p15:guide id="13" pos="110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5672"/>
  </p:normalViewPr>
  <p:slideViewPr>
    <p:cSldViewPr snapToGrid="0" snapToObjects="1">
      <p:cViewPr varScale="1">
        <p:scale>
          <a:sx n="79" d="100"/>
          <a:sy n="79" d="100"/>
        </p:scale>
        <p:origin x="288" y="840"/>
      </p:cViewPr>
      <p:guideLst>
        <p:guide orient="horz" pos="2495"/>
        <p:guide pos="7279"/>
        <p:guide pos="160"/>
        <p:guide pos="6892"/>
        <p:guide pos="7667"/>
        <p:guide pos="14399"/>
        <p:guide orient="horz" pos="4916"/>
        <p:guide orient="horz" pos="73"/>
        <p:guide pos="478"/>
        <p:guide pos="14081"/>
        <p:guide orient="horz" pos="4753"/>
        <p:guide orient="horz" pos="236"/>
        <p:guide pos="11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073150" y="1143000"/>
            <a:ext cx="9004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073150" y="1143000"/>
            <a:ext cx="90043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073150" y="1143000"/>
            <a:ext cx="90043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9052" y="1296173"/>
            <a:ext cx="17334310" cy="2757347"/>
          </a:xfrm>
        </p:spPr>
        <p:txBody>
          <a:bodyPr anchor="b"/>
          <a:lstStyle>
            <a:lvl1pPr algn="ctr"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89052" y="4159854"/>
            <a:ext cx="17334310" cy="1912175"/>
          </a:xfrm>
        </p:spPr>
        <p:txBody>
          <a:bodyPr/>
          <a:lstStyle>
            <a:lvl1pPr marL="0" indent="0" algn="ctr">
              <a:buNone/>
              <a:defRPr sz="2772"/>
            </a:lvl1pPr>
            <a:lvl2pPr marL="528020" indent="0" algn="ctr">
              <a:buNone/>
              <a:defRPr sz="2310"/>
            </a:lvl2pPr>
            <a:lvl3pPr marL="1056041" indent="0" algn="ctr">
              <a:buNone/>
              <a:defRPr sz="2079"/>
            </a:lvl3pPr>
            <a:lvl4pPr marL="1584061" indent="0" algn="ctr">
              <a:buNone/>
              <a:defRPr sz="1848"/>
            </a:lvl4pPr>
            <a:lvl5pPr marL="2112081" indent="0" algn="ctr">
              <a:buNone/>
              <a:defRPr sz="1848"/>
            </a:lvl5pPr>
            <a:lvl6pPr marL="2640101" indent="0" algn="ctr">
              <a:buNone/>
              <a:defRPr sz="1848"/>
            </a:lvl6pPr>
            <a:lvl7pPr marL="3168122" indent="0" algn="ctr">
              <a:buNone/>
              <a:defRPr sz="1848"/>
            </a:lvl7pPr>
            <a:lvl8pPr marL="3696142" indent="0" algn="ctr">
              <a:buNone/>
              <a:defRPr sz="1848"/>
            </a:lvl8pPr>
            <a:lvl9pPr marL="4224162" indent="0" algn="ctr">
              <a:buNone/>
              <a:defRPr sz="1848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941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959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539821" y="421669"/>
            <a:ext cx="4983614" cy="671186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88978" y="421669"/>
            <a:ext cx="14661937" cy="6711866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77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20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941" y="1974511"/>
            <a:ext cx="19934456" cy="3294515"/>
          </a:xfrm>
        </p:spPr>
        <p:txBody>
          <a:bodyPr anchor="b"/>
          <a:lstStyle>
            <a:lvl1pPr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6941" y="5300193"/>
            <a:ext cx="19934456" cy="1732508"/>
          </a:xfrm>
        </p:spPr>
        <p:txBody>
          <a:bodyPr/>
          <a:lstStyle>
            <a:lvl1pPr marL="0" indent="0">
              <a:buNone/>
              <a:defRPr sz="2772">
                <a:solidFill>
                  <a:schemeClr val="tx1">
                    <a:tint val="75000"/>
                  </a:schemeClr>
                </a:solidFill>
              </a:defRPr>
            </a:lvl1pPr>
            <a:lvl2pPr marL="528020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4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3pPr>
            <a:lvl4pPr marL="158406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4pPr>
            <a:lvl5pPr marL="211208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5pPr>
            <a:lvl6pPr marL="264010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6pPr>
            <a:lvl7pPr marL="316812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7pPr>
            <a:lvl8pPr marL="369614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8pPr>
            <a:lvl9pPr marL="422416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833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8978" y="2108344"/>
            <a:ext cx="9822776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00659" y="2108344"/>
            <a:ext cx="9822776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41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989" y="421669"/>
            <a:ext cx="19934456" cy="153084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1990" y="1941510"/>
            <a:ext cx="9777633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1990" y="2893014"/>
            <a:ext cx="9777633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700659" y="1941510"/>
            <a:ext cx="9825786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700659" y="2893014"/>
            <a:ext cx="9825786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36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71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36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990" y="528002"/>
            <a:ext cx="7454354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5786" y="1140340"/>
            <a:ext cx="11700659" cy="5628360"/>
          </a:xfrm>
        </p:spPr>
        <p:txBody>
          <a:bodyPr/>
          <a:lstStyle>
            <a:lvl1pPr>
              <a:defRPr sz="3696"/>
            </a:lvl1pPr>
            <a:lvl2pPr>
              <a:defRPr sz="3234"/>
            </a:lvl2pPr>
            <a:lvl3pPr>
              <a:defRPr sz="2772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91990" y="2376011"/>
            <a:ext cx="7454354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231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990" y="528002"/>
            <a:ext cx="7454354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25786" y="1140340"/>
            <a:ext cx="11700659" cy="5628360"/>
          </a:xfrm>
        </p:spPr>
        <p:txBody>
          <a:bodyPr anchor="t"/>
          <a:lstStyle>
            <a:lvl1pPr marL="0" indent="0">
              <a:buNone/>
              <a:defRPr sz="3696"/>
            </a:lvl1pPr>
            <a:lvl2pPr marL="528020" indent="0">
              <a:buNone/>
              <a:defRPr sz="3234"/>
            </a:lvl2pPr>
            <a:lvl3pPr marL="1056041" indent="0">
              <a:buNone/>
              <a:defRPr sz="2772"/>
            </a:lvl3pPr>
            <a:lvl4pPr marL="1584061" indent="0">
              <a:buNone/>
              <a:defRPr sz="2310"/>
            </a:lvl4pPr>
            <a:lvl5pPr marL="2112081" indent="0">
              <a:buNone/>
              <a:defRPr sz="2310"/>
            </a:lvl5pPr>
            <a:lvl6pPr marL="2640101" indent="0">
              <a:buNone/>
              <a:defRPr sz="2310"/>
            </a:lvl6pPr>
            <a:lvl7pPr marL="3168122" indent="0">
              <a:buNone/>
              <a:defRPr sz="2310"/>
            </a:lvl7pPr>
            <a:lvl8pPr marL="3696142" indent="0">
              <a:buNone/>
              <a:defRPr sz="2310"/>
            </a:lvl8pPr>
            <a:lvl9pPr marL="4224162" indent="0">
              <a:buNone/>
              <a:defRPr sz="231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91990" y="2376011"/>
            <a:ext cx="7454354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4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88979" y="421669"/>
            <a:ext cx="19934456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8979" y="2108344"/>
            <a:ext cx="19934456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8978" y="7340702"/>
            <a:ext cx="5200293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55987" y="7340702"/>
            <a:ext cx="7800439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3142" y="7340702"/>
            <a:ext cx="5200293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1056041" rtl="0" eaLnBrk="1" latinLnBrk="0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687CE26-48E3-C044-9124-BD4757C9F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883359"/>
            <a:ext cx="23112413" cy="1269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07D04E7-5307-5C48-AEBC-D37FED938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62980"/>
            <a:ext cx="23112413" cy="848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707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64</cp:revision>
  <dcterms:created xsi:type="dcterms:W3CDTF">2021-04-28T10:35:12Z</dcterms:created>
  <dcterms:modified xsi:type="dcterms:W3CDTF">2024-03-01T11:40:09Z</dcterms:modified>
</cp:coreProperties>
</file>