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4"/>
  </p:notesMasterIdLst>
  <p:sldIdLst>
    <p:sldId id="256" r:id="rId2"/>
    <p:sldId id="257" r:id="rId3"/>
  </p:sldIdLst>
  <p:sldSz cx="15911513" cy="7920038"/>
  <p:notesSz cx="6858000" cy="9144000"/>
  <p:defaultTextStyle>
    <a:defPPr>
      <a:defRPr lang="es-ES"/>
    </a:defPPr>
    <a:lvl1pPr marL="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5011" userDrawn="1">
          <p15:clr>
            <a:srgbClr val="A4A3A4"/>
          </p15:clr>
        </p15:guide>
        <p15:guide id="3" pos="110" userDrawn="1">
          <p15:clr>
            <a:srgbClr val="A4A3A4"/>
          </p15:clr>
        </p15:guide>
        <p15:guide id="4" pos="4745" userDrawn="1">
          <p15:clr>
            <a:srgbClr val="A4A3A4"/>
          </p15:clr>
        </p15:guide>
        <p15:guide id="5" pos="5278" userDrawn="1">
          <p15:clr>
            <a:srgbClr val="A4A3A4"/>
          </p15:clr>
        </p15:guide>
        <p15:guide id="6" pos="9913" userDrawn="1">
          <p15:clr>
            <a:srgbClr val="A4A3A4"/>
          </p15:clr>
        </p15:guide>
        <p15:guide id="7" orient="horz" pos="4916" userDrawn="1">
          <p15:clr>
            <a:srgbClr val="A4A3A4"/>
          </p15:clr>
        </p15:guide>
        <p15:guide id="8" orient="horz" pos="73" userDrawn="1">
          <p15:clr>
            <a:srgbClr val="A4A3A4"/>
          </p15:clr>
        </p15:guide>
        <p15:guide id="9" pos="329" userDrawn="1">
          <p15:clr>
            <a:srgbClr val="A4A3A4"/>
          </p15:clr>
        </p15:guide>
        <p15:guide id="10" pos="9694" userDrawn="1">
          <p15:clr>
            <a:srgbClr val="A4A3A4"/>
          </p15:clr>
        </p15:guide>
        <p15:guide id="11" orient="horz" pos="4753" userDrawn="1">
          <p15:clr>
            <a:srgbClr val="A4A3A4"/>
          </p15:clr>
        </p15:guide>
        <p15:guide id="12" orient="horz" pos="236" userDrawn="1">
          <p15:clr>
            <a:srgbClr val="A4A3A4"/>
          </p15:clr>
        </p15:guide>
        <p15:guide id="13" pos="759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5672"/>
  </p:normalViewPr>
  <p:slideViewPr>
    <p:cSldViewPr snapToGrid="0" snapToObjects="1">
      <p:cViewPr varScale="1">
        <p:scale>
          <a:sx n="104" d="100"/>
          <a:sy n="104" d="100"/>
        </p:scale>
        <p:origin x="792" y="216"/>
      </p:cViewPr>
      <p:guideLst>
        <p:guide orient="horz" pos="2495"/>
        <p:guide pos="5011"/>
        <p:guide pos="110"/>
        <p:guide pos="4745"/>
        <p:guide pos="5278"/>
        <p:guide pos="9913"/>
        <p:guide orient="horz" pos="4916"/>
        <p:guide orient="horz" pos="73"/>
        <p:guide pos="329"/>
        <p:guide pos="9694"/>
        <p:guide orient="horz" pos="4753"/>
        <p:guide orient="horz" pos="236"/>
        <p:guide pos="75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1143000"/>
            <a:ext cx="61976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1pPr>
    <a:lvl2pPr marL="53647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2pPr>
    <a:lvl3pPr marL="107294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3pPr>
    <a:lvl4pPr marL="1609410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4pPr>
    <a:lvl5pPr marL="214588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5pPr>
    <a:lvl6pPr marL="268235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6pPr>
    <a:lvl7pPr marL="3218821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7pPr>
    <a:lvl8pPr marL="375529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8pPr>
    <a:lvl9pPr marL="4291762" algn="l" defTabSz="1072940" rtl="0" eaLnBrk="1" latinLnBrk="0" hangingPunct="1">
      <a:defRPr sz="14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0200" y="1143000"/>
            <a:ext cx="61976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0200" y="1143000"/>
            <a:ext cx="61976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8939" y="1296173"/>
            <a:ext cx="11933635" cy="2757347"/>
          </a:xfrm>
        </p:spPr>
        <p:txBody>
          <a:bodyPr anchor="b"/>
          <a:lstStyle>
            <a:lvl1pPr algn="ctr"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939" y="4159854"/>
            <a:ext cx="11933635" cy="1912175"/>
          </a:xfrm>
        </p:spPr>
        <p:txBody>
          <a:bodyPr/>
          <a:lstStyle>
            <a:lvl1pPr marL="0" indent="0" algn="ctr">
              <a:buNone/>
              <a:defRPr sz="2772"/>
            </a:lvl1pPr>
            <a:lvl2pPr marL="528020" indent="0" algn="ctr">
              <a:buNone/>
              <a:defRPr sz="2310"/>
            </a:lvl2pPr>
            <a:lvl3pPr marL="1056041" indent="0" algn="ctr">
              <a:buNone/>
              <a:defRPr sz="2079"/>
            </a:lvl3pPr>
            <a:lvl4pPr marL="1584061" indent="0" algn="ctr">
              <a:buNone/>
              <a:defRPr sz="1848"/>
            </a:lvl4pPr>
            <a:lvl5pPr marL="2112081" indent="0" algn="ctr">
              <a:buNone/>
              <a:defRPr sz="1848"/>
            </a:lvl5pPr>
            <a:lvl6pPr marL="2640101" indent="0" algn="ctr">
              <a:buNone/>
              <a:defRPr sz="1848"/>
            </a:lvl6pPr>
            <a:lvl7pPr marL="3168122" indent="0" algn="ctr">
              <a:buNone/>
              <a:defRPr sz="1848"/>
            </a:lvl7pPr>
            <a:lvl8pPr marL="3696142" indent="0" algn="ctr">
              <a:buNone/>
              <a:defRPr sz="1848"/>
            </a:lvl8pPr>
            <a:lvl9pPr marL="4224162" indent="0" algn="ctr">
              <a:buNone/>
              <a:defRPr sz="1848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245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4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86676" y="421669"/>
            <a:ext cx="3430920" cy="671186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3917" y="421669"/>
            <a:ext cx="10093866" cy="6711866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2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1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629" y="1974511"/>
            <a:ext cx="13723680" cy="3294515"/>
          </a:xfrm>
        </p:spPr>
        <p:txBody>
          <a:bodyPr anchor="b"/>
          <a:lstStyle>
            <a:lvl1pPr>
              <a:defRPr sz="692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629" y="5300193"/>
            <a:ext cx="13723680" cy="1732508"/>
          </a:xfrm>
        </p:spPr>
        <p:txBody>
          <a:bodyPr/>
          <a:lstStyle>
            <a:lvl1pPr marL="0" indent="0">
              <a:buNone/>
              <a:defRPr sz="2772">
                <a:solidFill>
                  <a:schemeClr val="tx1">
                    <a:tint val="75000"/>
                  </a:schemeClr>
                </a:solidFill>
              </a:defRPr>
            </a:lvl1pPr>
            <a:lvl2pPr marL="528020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4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3pPr>
            <a:lvl4pPr marL="15840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4pPr>
            <a:lvl5pPr marL="211208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5pPr>
            <a:lvl6pPr marL="264010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6pPr>
            <a:lvl7pPr marL="316812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7pPr>
            <a:lvl8pPr marL="369614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8pPr>
            <a:lvl9pPr marL="422416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8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3917" y="2108344"/>
            <a:ext cx="6762393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55203" y="2108344"/>
            <a:ext cx="6762393" cy="5025191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2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421669"/>
            <a:ext cx="13723680" cy="153084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5990" y="1941510"/>
            <a:ext cx="6731315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5990" y="2893014"/>
            <a:ext cx="6731315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55204" y="1941510"/>
            <a:ext cx="6764465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55204" y="2893014"/>
            <a:ext cx="6764465" cy="42551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934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34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06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528002"/>
            <a:ext cx="5131877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4466" y="1140340"/>
            <a:ext cx="8055203" cy="5628360"/>
          </a:xfrm>
        </p:spPr>
        <p:txBody>
          <a:bodyPr/>
          <a:lstStyle>
            <a:lvl1pPr>
              <a:defRPr sz="3696"/>
            </a:lvl1pPr>
            <a:lvl2pPr>
              <a:defRPr sz="3234"/>
            </a:lvl2pPr>
            <a:lvl3pPr>
              <a:defRPr sz="2772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5989" y="2376011"/>
            <a:ext cx="5131877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60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989" y="528002"/>
            <a:ext cx="5131877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64466" y="1140340"/>
            <a:ext cx="8055203" cy="5628360"/>
          </a:xfrm>
        </p:spPr>
        <p:txBody>
          <a:bodyPr anchor="t"/>
          <a:lstStyle>
            <a:lvl1pPr marL="0" indent="0">
              <a:buNone/>
              <a:defRPr sz="3696"/>
            </a:lvl1pPr>
            <a:lvl2pPr marL="528020" indent="0">
              <a:buNone/>
              <a:defRPr sz="3234"/>
            </a:lvl2pPr>
            <a:lvl3pPr marL="1056041" indent="0">
              <a:buNone/>
              <a:defRPr sz="2772"/>
            </a:lvl3pPr>
            <a:lvl4pPr marL="1584061" indent="0">
              <a:buNone/>
              <a:defRPr sz="2310"/>
            </a:lvl4pPr>
            <a:lvl5pPr marL="2112081" indent="0">
              <a:buNone/>
              <a:defRPr sz="2310"/>
            </a:lvl5pPr>
            <a:lvl6pPr marL="2640101" indent="0">
              <a:buNone/>
              <a:defRPr sz="2310"/>
            </a:lvl6pPr>
            <a:lvl7pPr marL="3168122" indent="0">
              <a:buNone/>
              <a:defRPr sz="2310"/>
            </a:lvl7pPr>
            <a:lvl8pPr marL="3696142" indent="0">
              <a:buNone/>
              <a:defRPr sz="2310"/>
            </a:lvl8pPr>
            <a:lvl9pPr marL="4224162" indent="0">
              <a:buNone/>
              <a:defRPr sz="231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5989" y="2376011"/>
            <a:ext cx="5131877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56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3917" y="421669"/>
            <a:ext cx="13723680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3917" y="2108344"/>
            <a:ext cx="13723680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3917" y="7340702"/>
            <a:ext cx="3580090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70689" y="7340702"/>
            <a:ext cx="5370136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37506" y="7340702"/>
            <a:ext cx="3580090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4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C356D68-B4C3-4044-8070-8C7B68060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03901"/>
            <a:ext cx="15911513" cy="1270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7C18EC3-C122-9D4E-B191-DA4915F84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569491"/>
            <a:ext cx="15911513" cy="848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689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61</cp:revision>
  <dcterms:created xsi:type="dcterms:W3CDTF">2021-04-28T10:35:12Z</dcterms:created>
  <dcterms:modified xsi:type="dcterms:W3CDTF">2024-03-01T10:50:44Z</dcterms:modified>
</cp:coreProperties>
</file>