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4"/>
  </p:notesMasterIdLst>
  <p:sldIdLst>
    <p:sldId id="256" r:id="rId2"/>
    <p:sldId id="257" r:id="rId3"/>
  </p:sldIdLst>
  <p:sldSz cx="20232688" cy="8999538"/>
  <p:notesSz cx="6858000" cy="9144000"/>
  <p:defaultTextStyle>
    <a:defPPr>
      <a:defRPr lang="es-ES"/>
    </a:defPPr>
    <a:lvl1pPr marL="0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1pPr>
    <a:lvl2pPr marL="610319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2pPr>
    <a:lvl3pPr marL="1220637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3pPr>
    <a:lvl4pPr marL="1830956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4pPr>
    <a:lvl5pPr marL="2441275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5pPr>
    <a:lvl6pPr marL="3051594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6pPr>
    <a:lvl7pPr marL="3661912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7pPr>
    <a:lvl8pPr marL="4272232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8pPr>
    <a:lvl9pPr marL="4882551" algn="l" defTabSz="1220637" rtl="0" eaLnBrk="1" latinLnBrk="0" hangingPunct="1">
      <a:defRPr sz="240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6372" userDrawn="1">
          <p15:clr>
            <a:srgbClr val="A4A3A4"/>
          </p15:clr>
        </p15:guide>
        <p15:guide id="3" pos="140" userDrawn="1">
          <p15:clr>
            <a:srgbClr val="A4A3A4"/>
          </p15:clr>
        </p15:guide>
        <p15:guide id="4" pos="6035" userDrawn="1">
          <p15:clr>
            <a:srgbClr val="A4A3A4"/>
          </p15:clr>
        </p15:guide>
        <p15:guide id="5" pos="6710" userDrawn="1">
          <p15:clr>
            <a:srgbClr val="A4A3A4"/>
          </p15:clr>
        </p15:guide>
        <p15:guide id="6" pos="12605" userDrawn="1">
          <p15:clr>
            <a:srgbClr val="A4A3A4"/>
          </p15:clr>
        </p15:guide>
        <p15:guide id="7" orient="horz" pos="5586" userDrawn="1">
          <p15:clr>
            <a:srgbClr val="A4A3A4"/>
          </p15:clr>
        </p15:guide>
        <p15:guide id="8" orient="horz" pos="83" userDrawn="1">
          <p15:clr>
            <a:srgbClr val="A4A3A4"/>
          </p15:clr>
        </p15:guide>
        <p15:guide id="9" pos="419" userDrawn="1">
          <p15:clr>
            <a:srgbClr val="A4A3A4"/>
          </p15:clr>
        </p15:guide>
        <p15:guide id="10" pos="12326" userDrawn="1">
          <p15:clr>
            <a:srgbClr val="A4A3A4"/>
          </p15:clr>
        </p15:guide>
        <p15:guide id="11" orient="horz" pos="5401" userDrawn="1">
          <p15:clr>
            <a:srgbClr val="A4A3A4"/>
          </p15:clr>
        </p15:guide>
        <p15:guide id="12" orient="horz" pos="268" userDrawn="1">
          <p15:clr>
            <a:srgbClr val="A4A3A4"/>
          </p15:clr>
        </p15:guide>
        <p15:guide id="13" pos="96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95672"/>
  </p:normalViewPr>
  <p:slideViewPr>
    <p:cSldViewPr snapToGrid="0" snapToObjects="1">
      <p:cViewPr varScale="1">
        <p:scale>
          <a:sx n="90" d="100"/>
          <a:sy n="90" d="100"/>
        </p:scale>
        <p:origin x="280" y="256"/>
      </p:cViewPr>
      <p:guideLst>
        <p:guide orient="horz" pos="2835"/>
        <p:guide pos="6372"/>
        <p:guide pos="140"/>
        <p:guide pos="6035"/>
        <p:guide pos="6710"/>
        <p:guide pos="12605"/>
        <p:guide orient="horz" pos="5586"/>
        <p:guide orient="horz" pos="83"/>
        <p:guide pos="419"/>
        <p:guide pos="12326"/>
        <p:guide orient="horz" pos="5401"/>
        <p:guide orient="horz" pos="268"/>
        <p:guide pos="96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39688" y="1143000"/>
            <a:ext cx="69373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1pPr>
    <a:lvl2pPr marL="610319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2pPr>
    <a:lvl3pPr marL="1220637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3pPr>
    <a:lvl4pPr marL="1830956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4pPr>
    <a:lvl5pPr marL="2441275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5pPr>
    <a:lvl6pPr marL="3051594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6pPr>
    <a:lvl7pPr marL="3661912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7pPr>
    <a:lvl8pPr marL="4272232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8pPr>
    <a:lvl9pPr marL="4882551" algn="l" defTabSz="1220637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9688" y="1143000"/>
            <a:ext cx="6937376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9688" y="1143000"/>
            <a:ext cx="6937376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9086" y="1472842"/>
            <a:ext cx="15174516" cy="3133172"/>
          </a:xfrm>
        </p:spPr>
        <p:txBody>
          <a:bodyPr anchor="b"/>
          <a:lstStyle>
            <a:lvl1pPr algn="ctr">
              <a:defRPr sz="787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9086" y="4726842"/>
            <a:ext cx="15174516" cy="2172804"/>
          </a:xfrm>
        </p:spPr>
        <p:txBody>
          <a:bodyPr/>
          <a:lstStyle>
            <a:lvl1pPr marL="0" indent="0" algn="ctr">
              <a:buNone/>
              <a:defRPr sz="3150"/>
            </a:lvl1pPr>
            <a:lvl2pPr marL="599984" indent="0" algn="ctr">
              <a:buNone/>
              <a:defRPr sz="2625"/>
            </a:lvl2pPr>
            <a:lvl3pPr marL="1199967" indent="0" algn="ctr">
              <a:buNone/>
              <a:defRPr sz="2362"/>
            </a:lvl3pPr>
            <a:lvl4pPr marL="1799951" indent="0" algn="ctr">
              <a:buNone/>
              <a:defRPr sz="2100"/>
            </a:lvl4pPr>
            <a:lvl5pPr marL="2399934" indent="0" algn="ctr">
              <a:buNone/>
              <a:defRPr sz="2100"/>
            </a:lvl5pPr>
            <a:lvl6pPr marL="2999918" indent="0" algn="ctr">
              <a:buNone/>
              <a:defRPr sz="2100"/>
            </a:lvl6pPr>
            <a:lvl7pPr marL="3599901" indent="0" algn="ctr">
              <a:buNone/>
              <a:defRPr sz="2100"/>
            </a:lvl7pPr>
            <a:lvl8pPr marL="4199885" indent="0" algn="ctr">
              <a:buNone/>
              <a:defRPr sz="2100"/>
            </a:lvl8pPr>
            <a:lvl9pPr marL="4799868" indent="0" algn="ctr">
              <a:buNone/>
              <a:defRPr sz="21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66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001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479018" y="479142"/>
            <a:ext cx="4362673" cy="762669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90998" y="479142"/>
            <a:ext cx="12835111" cy="7626692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0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75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460" y="2243636"/>
            <a:ext cx="17450693" cy="3743557"/>
          </a:xfrm>
        </p:spPr>
        <p:txBody>
          <a:bodyPr anchor="b"/>
          <a:lstStyle>
            <a:lvl1pPr>
              <a:defRPr sz="787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0460" y="6022609"/>
            <a:ext cx="17450693" cy="1968648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1pPr>
            <a:lvl2pPr marL="599984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199967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3pPr>
            <a:lvl4pPr marL="17999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3999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29999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5999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19988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79986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50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90998" y="2395710"/>
            <a:ext cx="8598892" cy="571012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2799" y="2395710"/>
            <a:ext cx="8598892" cy="571012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81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633" y="479143"/>
            <a:ext cx="17450693" cy="173949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3633" y="2206137"/>
            <a:ext cx="8559375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3633" y="3287331"/>
            <a:ext cx="8559375" cy="4835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42798" y="2206137"/>
            <a:ext cx="8601528" cy="1081194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599984" indent="0">
              <a:buNone/>
              <a:defRPr sz="2625" b="1"/>
            </a:lvl2pPr>
            <a:lvl3pPr marL="1199967" indent="0">
              <a:buNone/>
              <a:defRPr sz="2362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42798" y="3287331"/>
            <a:ext cx="8601528" cy="4835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4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5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78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633" y="599969"/>
            <a:ext cx="6525568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1528" y="1295767"/>
            <a:ext cx="10242798" cy="6395505"/>
          </a:xfrm>
        </p:spPr>
        <p:txBody>
          <a:bodyPr/>
          <a:lstStyle>
            <a:lvl1pPr>
              <a:defRPr sz="4199"/>
            </a:lvl1pPr>
            <a:lvl2pPr>
              <a:defRPr sz="3674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3633" y="2699862"/>
            <a:ext cx="6525568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5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633" y="599969"/>
            <a:ext cx="6525568" cy="2099892"/>
          </a:xfrm>
        </p:spPr>
        <p:txBody>
          <a:bodyPr anchor="b"/>
          <a:lstStyle>
            <a:lvl1pPr>
              <a:defRPr sz="41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01528" y="1295767"/>
            <a:ext cx="10242798" cy="6395505"/>
          </a:xfrm>
        </p:spPr>
        <p:txBody>
          <a:bodyPr anchor="t"/>
          <a:lstStyle>
            <a:lvl1pPr marL="0" indent="0">
              <a:buNone/>
              <a:defRPr sz="4199"/>
            </a:lvl1pPr>
            <a:lvl2pPr marL="599984" indent="0">
              <a:buNone/>
              <a:defRPr sz="3674"/>
            </a:lvl2pPr>
            <a:lvl3pPr marL="1199967" indent="0">
              <a:buNone/>
              <a:defRPr sz="3150"/>
            </a:lvl3pPr>
            <a:lvl4pPr marL="1799951" indent="0">
              <a:buNone/>
              <a:defRPr sz="2625"/>
            </a:lvl4pPr>
            <a:lvl5pPr marL="2399934" indent="0">
              <a:buNone/>
              <a:defRPr sz="2625"/>
            </a:lvl5pPr>
            <a:lvl6pPr marL="2999918" indent="0">
              <a:buNone/>
              <a:defRPr sz="2625"/>
            </a:lvl6pPr>
            <a:lvl7pPr marL="3599901" indent="0">
              <a:buNone/>
              <a:defRPr sz="2625"/>
            </a:lvl7pPr>
            <a:lvl8pPr marL="4199885" indent="0">
              <a:buNone/>
              <a:defRPr sz="2625"/>
            </a:lvl8pPr>
            <a:lvl9pPr marL="4799868" indent="0">
              <a:buNone/>
              <a:defRPr sz="26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3633" y="2699862"/>
            <a:ext cx="6525568" cy="5001827"/>
          </a:xfrm>
        </p:spPr>
        <p:txBody>
          <a:bodyPr/>
          <a:lstStyle>
            <a:lvl1pPr marL="0" indent="0">
              <a:buNone/>
              <a:defRPr sz="2100"/>
            </a:lvl1pPr>
            <a:lvl2pPr marL="599984" indent="0">
              <a:buNone/>
              <a:defRPr sz="1837"/>
            </a:lvl2pPr>
            <a:lvl3pPr marL="1199967" indent="0">
              <a:buNone/>
              <a:defRPr sz="1575"/>
            </a:lvl3pPr>
            <a:lvl4pPr marL="1799951" indent="0">
              <a:buNone/>
              <a:defRPr sz="1312"/>
            </a:lvl4pPr>
            <a:lvl5pPr marL="2399934" indent="0">
              <a:buNone/>
              <a:defRPr sz="1312"/>
            </a:lvl5pPr>
            <a:lvl6pPr marL="2999918" indent="0">
              <a:buNone/>
              <a:defRPr sz="1312"/>
            </a:lvl6pPr>
            <a:lvl7pPr marL="3599901" indent="0">
              <a:buNone/>
              <a:defRPr sz="1312"/>
            </a:lvl7pPr>
            <a:lvl8pPr marL="4199885" indent="0">
              <a:buNone/>
              <a:defRPr sz="1312"/>
            </a:lvl8pPr>
            <a:lvl9pPr marL="4799868" indent="0">
              <a:buNone/>
              <a:defRPr sz="13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27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0998" y="479143"/>
            <a:ext cx="17450693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0998" y="2395710"/>
            <a:ext cx="17450693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997" y="8341239"/>
            <a:ext cx="455235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02078" y="8341239"/>
            <a:ext cx="6828532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289336" y="8341239"/>
            <a:ext cx="455235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0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199967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992" indent="-299992" algn="l" defTabSz="119996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+mn-lt"/>
          <a:ea typeface="+mn-ea"/>
          <a:cs typeface="+mn-cs"/>
        </a:defRPr>
      </a:lvl1pPr>
      <a:lvl2pPr marL="899975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499959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099942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699926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329991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893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877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86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A189AC-FEAD-F94E-956D-75D9BA113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81" y="0"/>
            <a:ext cx="20236250" cy="899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364B5B2-1384-6443-9A17-3E10B5A41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84701"/>
            <a:ext cx="20232688" cy="968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688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61</cp:revision>
  <dcterms:created xsi:type="dcterms:W3CDTF">2021-04-28T10:35:12Z</dcterms:created>
  <dcterms:modified xsi:type="dcterms:W3CDTF">2024-03-01T11:37:35Z</dcterms:modified>
</cp:coreProperties>
</file>