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notesMasterIdLst>
    <p:notesMasterId r:id="rId4"/>
  </p:notesMasterIdLst>
  <p:sldIdLst>
    <p:sldId id="256" r:id="rId2"/>
    <p:sldId id="257" r:id="rId3"/>
  </p:sldIdLst>
  <p:sldSz cx="13031788" cy="8999538"/>
  <p:notesSz cx="6858000" cy="9144000"/>
  <p:defaultTextStyle>
    <a:defPPr>
      <a:defRPr lang="es-ES"/>
    </a:defPPr>
    <a:lvl1pPr marL="0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1pPr>
    <a:lvl2pPr marL="610319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2pPr>
    <a:lvl3pPr marL="1220637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3pPr>
    <a:lvl4pPr marL="1830956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4pPr>
    <a:lvl5pPr marL="2441275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5pPr>
    <a:lvl6pPr marL="3051594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6pPr>
    <a:lvl7pPr marL="3661912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7pPr>
    <a:lvl8pPr marL="4272232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8pPr>
    <a:lvl9pPr marL="4882551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5" userDrawn="1">
          <p15:clr>
            <a:srgbClr val="A4A3A4"/>
          </p15:clr>
        </p15:guide>
        <p15:guide id="2" pos="4104" userDrawn="1">
          <p15:clr>
            <a:srgbClr val="A4A3A4"/>
          </p15:clr>
        </p15:guide>
        <p15:guide id="3" pos="90" userDrawn="1">
          <p15:clr>
            <a:srgbClr val="A4A3A4"/>
          </p15:clr>
        </p15:guide>
        <p15:guide id="4" pos="3887" userDrawn="1">
          <p15:clr>
            <a:srgbClr val="A4A3A4"/>
          </p15:clr>
        </p15:guide>
        <p15:guide id="5" pos="4322" userDrawn="1">
          <p15:clr>
            <a:srgbClr val="A4A3A4"/>
          </p15:clr>
        </p15:guide>
        <p15:guide id="6" pos="8119" userDrawn="1">
          <p15:clr>
            <a:srgbClr val="A4A3A4"/>
          </p15:clr>
        </p15:guide>
        <p15:guide id="7" orient="horz" pos="5586" userDrawn="1">
          <p15:clr>
            <a:srgbClr val="A4A3A4"/>
          </p15:clr>
        </p15:guide>
        <p15:guide id="8" orient="horz" pos="83" userDrawn="1">
          <p15:clr>
            <a:srgbClr val="A4A3A4"/>
          </p15:clr>
        </p15:guide>
        <p15:guide id="9" pos="270" userDrawn="1">
          <p15:clr>
            <a:srgbClr val="A4A3A4"/>
          </p15:clr>
        </p15:guide>
        <p15:guide id="10" pos="7939" userDrawn="1">
          <p15:clr>
            <a:srgbClr val="A4A3A4"/>
          </p15:clr>
        </p15:guide>
        <p15:guide id="11" orient="horz" pos="5401" userDrawn="1">
          <p15:clr>
            <a:srgbClr val="A4A3A4"/>
          </p15:clr>
        </p15:guide>
        <p15:guide id="12" orient="horz" pos="268" userDrawn="1">
          <p15:clr>
            <a:srgbClr val="A4A3A4"/>
          </p15:clr>
        </p15:guide>
        <p15:guide id="13" pos="62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63"/>
    <a:srgbClr val="FFFC00"/>
    <a:srgbClr val="0432FF"/>
    <a:srgbClr val="305595"/>
    <a:srgbClr val="C5D4EB"/>
    <a:srgbClr val="DEEBF6"/>
    <a:srgbClr val="21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5672"/>
  </p:normalViewPr>
  <p:slideViewPr>
    <p:cSldViewPr snapToGrid="0" snapToObjects="1">
      <p:cViewPr varScale="1">
        <p:scale>
          <a:sx n="92" d="100"/>
          <a:sy n="92" d="100"/>
        </p:scale>
        <p:origin x="2184" y="176"/>
      </p:cViewPr>
      <p:guideLst>
        <p:guide orient="horz" pos="2835"/>
        <p:guide pos="4104"/>
        <p:guide pos="90"/>
        <p:guide pos="3887"/>
        <p:guide pos="4322"/>
        <p:guide pos="8119"/>
        <p:guide orient="horz" pos="5586"/>
        <p:guide orient="horz" pos="83"/>
        <p:guide pos="270"/>
        <p:guide pos="7939"/>
        <p:guide orient="horz" pos="5401"/>
        <p:guide orient="horz" pos="268"/>
        <p:guide pos="62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30" d="100"/>
          <a:sy n="130" d="100"/>
        </p:scale>
        <p:origin x="344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3450C-AF28-4E43-AE1F-64FC729F0E41}" type="datetimeFigureOut">
              <a:rPr lang="en-US" smtClean="0"/>
              <a:t>2/29/24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1143000"/>
            <a:ext cx="4467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C55D2-FFEE-9545-8155-7F5BB420B9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90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1pPr>
    <a:lvl2pPr marL="610319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2pPr>
    <a:lvl3pPr marL="1220637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3pPr>
    <a:lvl4pPr marL="1830956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4pPr>
    <a:lvl5pPr marL="2441275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5pPr>
    <a:lvl6pPr marL="3051594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6pPr>
    <a:lvl7pPr marL="3661912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7pPr>
    <a:lvl8pPr marL="4272232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8pPr>
    <a:lvl9pPr marL="4882551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5388" y="1143000"/>
            <a:ext cx="44672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8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5388" y="1143000"/>
            <a:ext cx="44672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00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7384" y="1472842"/>
            <a:ext cx="11077020" cy="3133172"/>
          </a:xfrm>
        </p:spPr>
        <p:txBody>
          <a:bodyPr anchor="b"/>
          <a:lstStyle>
            <a:lvl1pPr algn="ctr">
              <a:defRPr sz="787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8974" y="4726842"/>
            <a:ext cx="9773841" cy="2172804"/>
          </a:xfrm>
        </p:spPr>
        <p:txBody>
          <a:bodyPr/>
          <a:lstStyle>
            <a:lvl1pPr marL="0" indent="0" algn="ctr">
              <a:buNone/>
              <a:defRPr sz="3150"/>
            </a:lvl1pPr>
            <a:lvl2pPr marL="599984" indent="0" algn="ctr">
              <a:buNone/>
              <a:defRPr sz="2625"/>
            </a:lvl2pPr>
            <a:lvl3pPr marL="1199967" indent="0" algn="ctr">
              <a:buNone/>
              <a:defRPr sz="2362"/>
            </a:lvl3pPr>
            <a:lvl4pPr marL="1799951" indent="0" algn="ctr">
              <a:buNone/>
              <a:defRPr sz="2100"/>
            </a:lvl4pPr>
            <a:lvl5pPr marL="2399934" indent="0" algn="ctr">
              <a:buNone/>
              <a:defRPr sz="2100"/>
            </a:lvl5pPr>
            <a:lvl6pPr marL="2999918" indent="0" algn="ctr">
              <a:buNone/>
              <a:defRPr sz="2100"/>
            </a:lvl6pPr>
            <a:lvl7pPr marL="3599901" indent="0" algn="ctr">
              <a:buNone/>
              <a:defRPr sz="2100"/>
            </a:lvl7pPr>
            <a:lvl8pPr marL="4199885" indent="0" algn="ctr">
              <a:buNone/>
              <a:defRPr sz="2100"/>
            </a:lvl8pPr>
            <a:lvl9pPr marL="4799868" indent="0" algn="ctr">
              <a:buNone/>
              <a:defRPr sz="21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2/29/24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1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2/29/24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0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5874" y="479142"/>
            <a:ext cx="2809979" cy="762669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5936" y="479142"/>
            <a:ext cx="8267041" cy="7626692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2/29/24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33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2/29/24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663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149" y="2243638"/>
            <a:ext cx="11239917" cy="3743557"/>
          </a:xfrm>
        </p:spPr>
        <p:txBody>
          <a:bodyPr anchor="b"/>
          <a:lstStyle>
            <a:lvl1pPr>
              <a:defRPr sz="787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9149" y="6022610"/>
            <a:ext cx="11239917" cy="1968648"/>
          </a:xfrm>
        </p:spPr>
        <p:txBody>
          <a:bodyPr/>
          <a:lstStyle>
            <a:lvl1pPr marL="0" indent="0">
              <a:buNone/>
              <a:defRPr sz="3150">
                <a:solidFill>
                  <a:schemeClr val="tx1"/>
                </a:solidFill>
              </a:defRPr>
            </a:lvl1pPr>
            <a:lvl2pPr marL="599984" indent="0">
              <a:buNone/>
              <a:defRPr sz="2625">
                <a:solidFill>
                  <a:schemeClr val="tx1">
                    <a:tint val="75000"/>
                  </a:schemeClr>
                </a:solidFill>
              </a:defRPr>
            </a:lvl2pPr>
            <a:lvl3pPr marL="1199967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3pPr>
            <a:lvl4pPr marL="17999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39993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299991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5999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19988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79986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2/29/24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07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5935" y="2395710"/>
            <a:ext cx="5538510" cy="5710124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97343" y="2395710"/>
            <a:ext cx="5538510" cy="5710124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2/29/24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738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633" y="479144"/>
            <a:ext cx="11239917" cy="173949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634" y="2206137"/>
            <a:ext cx="5513056" cy="1081194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599984" indent="0">
              <a:buNone/>
              <a:defRPr sz="2625" b="1"/>
            </a:lvl2pPr>
            <a:lvl3pPr marL="1199967" indent="0">
              <a:buNone/>
              <a:defRPr sz="2362" b="1"/>
            </a:lvl3pPr>
            <a:lvl4pPr marL="1799951" indent="0">
              <a:buNone/>
              <a:defRPr sz="2100" b="1"/>
            </a:lvl4pPr>
            <a:lvl5pPr marL="2399934" indent="0">
              <a:buNone/>
              <a:defRPr sz="2100" b="1"/>
            </a:lvl5pPr>
            <a:lvl6pPr marL="2999918" indent="0">
              <a:buNone/>
              <a:defRPr sz="2100" b="1"/>
            </a:lvl6pPr>
            <a:lvl7pPr marL="3599901" indent="0">
              <a:buNone/>
              <a:defRPr sz="2100" b="1"/>
            </a:lvl7pPr>
            <a:lvl8pPr marL="4199885" indent="0">
              <a:buNone/>
              <a:defRPr sz="2100" b="1"/>
            </a:lvl8pPr>
            <a:lvl9pPr marL="4799868" indent="0">
              <a:buNone/>
              <a:defRPr sz="21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634" y="3287331"/>
            <a:ext cx="5513056" cy="4835169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97344" y="2206137"/>
            <a:ext cx="5540207" cy="1081194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599984" indent="0">
              <a:buNone/>
              <a:defRPr sz="2625" b="1"/>
            </a:lvl2pPr>
            <a:lvl3pPr marL="1199967" indent="0">
              <a:buNone/>
              <a:defRPr sz="2362" b="1"/>
            </a:lvl3pPr>
            <a:lvl4pPr marL="1799951" indent="0">
              <a:buNone/>
              <a:defRPr sz="2100" b="1"/>
            </a:lvl4pPr>
            <a:lvl5pPr marL="2399934" indent="0">
              <a:buNone/>
              <a:defRPr sz="2100" b="1"/>
            </a:lvl5pPr>
            <a:lvl6pPr marL="2999918" indent="0">
              <a:buNone/>
              <a:defRPr sz="2100" b="1"/>
            </a:lvl6pPr>
            <a:lvl7pPr marL="3599901" indent="0">
              <a:buNone/>
              <a:defRPr sz="2100" b="1"/>
            </a:lvl7pPr>
            <a:lvl8pPr marL="4199885" indent="0">
              <a:buNone/>
              <a:defRPr sz="2100" b="1"/>
            </a:lvl8pPr>
            <a:lvl9pPr marL="4799868" indent="0">
              <a:buNone/>
              <a:defRPr sz="21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97344" y="3287331"/>
            <a:ext cx="5540207" cy="4835169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2/29/24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613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2/29/24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164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2/29/24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854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633" y="599969"/>
            <a:ext cx="4203091" cy="2099892"/>
          </a:xfrm>
        </p:spPr>
        <p:txBody>
          <a:bodyPr anchor="b"/>
          <a:lstStyle>
            <a:lvl1pPr>
              <a:defRPr sz="41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0207" y="1295769"/>
            <a:ext cx="6597343" cy="6395505"/>
          </a:xfrm>
        </p:spPr>
        <p:txBody>
          <a:bodyPr/>
          <a:lstStyle>
            <a:lvl1pPr>
              <a:defRPr sz="4199"/>
            </a:lvl1pPr>
            <a:lvl2pPr>
              <a:defRPr sz="3674"/>
            </a:lvl2pPr>
            <a:lvl3pPr>
              <a:defRPr sz="3150"/>
            </a:lvl3pPr>
            <a:lvl4pPr>
              <a:defRPr sz="2625"/>
            </a:lvl4pPr>
            <a:lvl5pPr>
              <a:defRPr sz="2625"/>
            </a:lvl5pPr>
            <a:lvl6pPr>
              <a:defRPr sz="2625"/>
            </a:lvl6pPr>
            <a:lvl7pPr>
              <a:defRPr sz="2625"/>
            </a:lvl7pPr>
            <a:lvl8pPr>
              <a:defRPr sz="2625"/>
            </a:lvl8pPr>
            <a:lvl9pPr>
              <a:defRPr sz="2625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633" y="2699862"/>
            <a:ext cx="4203091" cy="5001827"/>
          </a:xfrm>
        </p:spPr>
        <p:txBody>
          <a:bodyPr/>
          <a:lstStyle>
            <a:lvl1pPr marL="0" indent="0">
              <a:buNone/>
              <a:defRPr sz="2100"/>
            </a:lvl1pPr>
            <a:lvl2pPr marL="599984" indent="0">
              <a:buNone/>
              <a:defRPr sz="1837"/>
            </a:lvl2pPr>
            <a:lvl3pPr marL="1199967" indent="0">
              <a:buNone/>
              <a:defRPr sz="1575"/>
            </a:lvl3pPr>
            <a:lvl4pPr marL="1799951" indent="0">
              <a:buNone/>
              <a:defRPr sz="1312"/>
            </a:lvl4pPr>
            <a:lvl5pPr marL="2399934" indent="0">
              <a:buNone/>
              <a:defRPr sz="1312"/>
            </a:lvl5pPr>
            <a:lvl6pPr marL="2999918" indent="0">
              <a:buNone/>
              <a:defRPr sz="1312"/>
            </a:lvl6pPr>
            <a:lvl7pPr marL="3599901" indent="0">
              <a:buNone/>
              <a:defRPr sz="1312"/>
            </a:lvl7pPr>
            <a:lvl8pPr marL="4199885" indent="0">
              <a:buNone/>
              <a:defRPr sz="1312"/>
            </a:lvl8pPr>
            <a:lvl9pPr marL="4799868" indent="0">
              <a:buNone/>
              <a:defRPr sz="1312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2/29/24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460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633" y="599969"/>
            <a:ext cx="4203091" cy="2099892"/>
          </a:xfrm>
        </p:spPr>
        <p:txBody>
          <a:bodyPr anchor="b"/>
          <a:lstStyle>
            <a:lvl1pPr>
              <a:defRPr sz="41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40207" y="1295769"/>
            <a:ext cx="6597343" cy="6395505"/>
          </a:xfrm>
        </p:spPr>
        <p:txBody>
          <a:bodyPr anchor="t"/>
          <a:lstStyle>
            <a:lvl1pPr marL="0" indent="0">
              <a:buNone/>
              <a:defRPr sz="4199"/>
            </a:lvl1pPr>
            <a:lvl2pPr marL="599984" indent="0">
              <a:buNone/>
              <a:defRPr sz="3674"/>
            </a:lvl2pPr>
            <a:lvl3pPr marL="1199967" indent="0">
              <a:buNone/>
              <a:defRPr sz="3150"/>
            </a:lvl3pPr>
            <a:lvl4pPr marL="1799951" indent="0">
              <a:buNone/>
              <a:defRPr sz="2625"/>
            </a:lvl4pPr>
            <a:lvl5pPr marL="2399934" indent="0">
              <a:buNone/>
              <a:defRPr sz="2625"/>
            </a:lvl5pPr>
            <a:lvl6pPr marL="2999918" indent="0">
              <a:buNone/>
              <a:defRPr sz="2625"/>
            </a:lvl6pPr>
            <a:lvl7pPr marL="3599901" indent="0">
              <a:buNone/>
              <a:defRPr sz="2625"/>
            </a:lvl7pPr>
            <a:lvl8pPr marL="4199885" indent="0">
              <a:buNone/>
              <a:defRPr sz="2625"/>
            </a:lvl8pPr>
            <a:lvl9pPr marL="4799868" indent="0">
              <a:buNone/>
              <a:defRPr sz="262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633" y="2699862"/>
            <a:ext cx="4203091" cy="5001827"/>
          </a:xfrm>
        </p:spPr>
        <p:txBody>
          <a:bodyPr/>
          <a:lstStyle>
            <a:lvl1pPr marL="0" indent="0">
              <a:buNone/>
              <a:defRPr sz="2100"/>
            </a:lvl1pPr>
            <a:lvl2pPr marL="599984" indent="0">
              <a:buNone/>
              <a:defRPr sz="1837"/>
            </a:lvl2pPr>
            <a:lvl3pPr marL="1199967" indent="0">
              <a:buNone/>
              <a:defRPr sz="1575"/>
            </a:lvl3pPr>
            <a:lvl4pPr marL="1799951" indent="0">
              <a:buNone/>
              <a:defRPr sz="1312"/>
            </a:lvl4pPr>
            <a:lvl5pPr marL="2399934" indent="0">
              <a:buNone/>
              <a:defRPr sz="1312"/>
            </a:lvl5pPr>
            <a:lvl6pPr marL="2999918" indent="0">
              <a:buNone/>
              <a:defRPr sz="1312"/>
            </a:lvl6pPr>
            <a:lvl7pPr marL="3599901" indent="0">
              <a:buNone/>
              <a:defRPr sz="1312"/>
            </a:lvl7pPr>
            <a:lvl8pPr marL="4199885" indent="0">
              <a:buNone/>
              <a:defRPr sz="1312"/>
            </a:lvl8pPr>
            <a:lvl9pPr marL="4799868" indent="0">
              <a:buNone/>
              <a:defRPr sz="1312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2/29/24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40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5936" y="479144"/>
            <a:ext cx="1123991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936" y="2395710"/>
            <a:ext cx="1123991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5936" y="8341240"/>
            <a:ext cx="2932152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D873D-65B3-754F-9397-DE95994CB8E0}" type="datetimeFigureOut">
              <a:rPr lang="en-US" smtClean="0"/>
              <a:t>2/29/24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16780" y="8341240"/>
            <a:ext cx="439822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03700" y="8341240"/>
            <a:ext cx="2932152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710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199967" rtl="0" eaLnBrk="1" latinLnBrk="0" hangingPunct="1">
        <a:lnSpc>
          <a:spcPct val="90000"/>
        </a:lnSpc>
        <a:spcBef>
          <a:spcPct val="0"/>
        </a:spcBef>
        <a:buNone/>
        <a:defRPr sz="577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9992" indent="-299992" algn="l" defTabSz="119996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3674" kern="1200">
          <a:solidFill>
            <a:schemeClr val="tx1"/>
          </a:solidFill>
          <a:latin typeface="+mn-lt"/>
          <a:ea typeface="+mn-ea"/>
          <a:cs typeface="+mn-cs"/>
        </a:defRPr>
      </a:lvl1pPr>
      <a:lvl2pPr marL="899975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2pPr>
      <a:lvl3pPr marL="1499959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3pPr>
      <a:lvl4pPr marL="2099942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4pPr>
      <a:lvl5pPr marL="2699926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5pPr>
      <a:lvl6pPr marL="3299910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899893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499877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5099860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1pPr>
      <a:lvl2pPr marL="599984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1199967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799951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4pPr>
      <a:lvl5pPr marL="2399934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5pPr>
      <a:lvl6pPr marL="2999918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599901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199885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4799868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984323C-475F-ED43-A344-4951FF5BD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722"/>
            <a:ext cx="13031788" cy="901026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411691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8C50468-3F33-1E44-8D6A-1F8F40129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79041"/>
            <a:ext cx="13031788" cy="967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43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685</TotalTime>
  <Words>2</Words>
  <Application>Microsoft Macintosh PowerPoint</Application>
  <PresentationFormat>Personalizado</PresentationFormat>
  <Paragraphs>2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58</cp:revision>
  <dcterms:created xsi:type="dcterms:W3CDTF">2021-04-28T10:35:12Z</dcterms:created>
  <dcterms:modified xsi:type="dcterms:W3CDTF">2024-02-29T10:55:29Z</dcterms:modified>
</cp:coreProperties>
</file>